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19"/>
  </p:notesMasterIdLst>
  <p:sldIdLst>
    <p:sldId id="256" r:id="rId2"/>
    <p:sldId id="257" r:id="rId3"/>
    <p:sldId id="268" r:id="rId4"/>
    <p:sldId id="270" r:id="rId5"/>
    <p:sldId id="269" r:id="rId6"/>
    <p:sldId id="272" r:id="rId7"/>
    <p:sldId id="273" r:id="rId8"/>
    <p:sldId id="274" r:id="rId9"/>
    <p:sldId id="275" r:id="rId10"/>
    <p:sldId id="281" r:id="rId11"/>
    <p:sldId id="276" r:id="rId12"/>
    <p:sldId id="277" r:id="rId13"/>
    <p:sldId id="278" r:id="rId14"/>
    <p:sldId id="282" r:id="rId15"/>
    <p:sldId id="279" r:id="rId16"/>
    <p:sldId id="28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29" autoAdjust="0"/>
    <p:restoredTop sz="94660"/>
  </p:normalViewPr>
  <p:slideViewPr>
    <p:cSldViewPr>
      <p:cViewPr varScale="1">
        <p:scale>
          <a:sx n="70" d="100"/>
          <a:sy n="70" d="100"/>
        </p:scale>
        <p:origin x="7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09F12-303F-440E-9BC2-C2648A191D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475A4E4-CD8A-457F-8400-D1DAA3D42225}">
      <dgm:prSet/>
      <dgm:spPr/>
      <dgm:t>
        <a:bodyPr/>
        <a:lstStyle/>
        <a:p>
          <a:pPr rtl="0"/>
          <a:r>
            <a:rPr lang="ru-RU" b="1" smtClean="0"/>
            <a:t>НОРМАТИВНЫЙ СРОК ОСВОЕНИЯ ОСНОВНОЙ ПРОФЕССИОНАЛЬНОЙ ОБРАЗОВАТЕЛЬНОЙ ПРОГРАММЫ </a:t>
          </a:r>
          <a:endParaRPr lang="ru-RU"/>
        </a:p>
      </dgm:t>
    </dgm:pt>
    <dgm:pt modelId="{62310013-E4FD-42AF-B8A2-A2CD9672E4DD}" type="parTrans" cxnId="{32D06BF8-A115-4911-8B79-9432A7E1FA8F}">
      <dgm:prSet/>
      <dgm:spPr/>
      <dgm:t>
        <a:bodyPr/>
        <a:lstStyle/>
        <a:p>
          <a:endParaRPr lang="ru-RU"/>
        </a:p>
      </dgm:t>
    </dgm:pt>
    <dgm:pt modelId="{0C5A287F-4F99-460F-89D7-548F4549F4B3}" type="sibTrans" cxnId="{32D06BF8-A115-4911-8B79-9432A7E1FA8F}">
      <dgm:prSet/>
      <dgm:spPr/>
      <dgm:t>
        <a:bodyPr/>
        <a:lstStyle/>
        <a:p>
          <a:endParaRPr lang="ru-RU"/>
        </a:p>
      </dgm:t>
    </dgm:pt>
    <dgm:pt modelId="{F734540A-2613-4568-B8DB-768E9440F9F0}" type="pres">
      <dgm:prSet presAssocID="{05E09F12-303F-440E-9BC2-C2648A191D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5D647C-A664-4682-8323-3189C5F0B266}" type="pres">
      <dgm:prSet presAssocID="{E475A4E4-CD8A-457F-8400-D1DAA3D4222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8F269A-6EC3-476C-A52F-B39517400B65}" type="presOf" srcId="{E475A4E4-CD8A-457F-8400-D1DAA3D42225}" destId="{785D647C-A664-4682-8323-3189C5F0B266}" srcOrd="0" destOrd="0" presId="urn:microsoft.com/office/officeart/2005/8/layout/vList2"/>
    <dgm:cxn modelId="{32D06BF8-A115-4911-8B79-9432A7E1FA8F}" srcId="{05E09F12-303F-440E-9BC2-C2648A191DF3}" destId="{E475A4E4-CD8A-457F-8400-D1DAA3D42225}" srcOrd="0" destOrd="0" parTransId="{62310013-E4FD-42AF-B8A2-A2CD9672E4DD}" sibTransId="{0C5A287F-4F99-460F-89D7-548F4549F4B3}"/>
    <dgm:cxn modelId="{7753303B-EE7A-4203-8757-F96071CB7C4B}" type="presOf" srcId="{05E09F12-303F-440E-9BC2-C2648A191DF3}" destId="{F734540A-2613-4568-B8DB-768E9440F9F0}" srcOrd="0" destOrd="0" presId="urn:microsoft.com/office/officeart/2005/8/layout/vList2"/>
    <dgm:cxn modelId="{79E5EA7B-375D-46CE-B9CC-3ADA66520CED}" type="presParOf" srcId="{F734540A-2613-4568-B8DB-768E9440F9F0}" destId="{785D647C-A664-4682-8323-3189C5F0B2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479A02-40F8-4237-B38A-AB3E281F13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CE45F4-9486-4E52-8C81-C79E6E01371F}">
      <dgm:prSet/>
      <dgm:spPr/>
      <dgm:t>
        <a:bodyPr/>
        <a:lstStyle/>
        <a:p>
          <a:endParaRPr lang="ru-RU" dirty="0"/>
        </a:p>
      </dgm:t>
    </dgm:pt>
    <dgm:pt modelId="{1A89D097-B63B-42E0-9C72-1E01B5B6FA74}" type="parTrans" cxnId="{CF036694-D2D3-483E-BBFD-F01A6C94889E}">
      <dgm:prSet/>
      <dgm:spPr/>
      <dgm:t>
        <a:bodyPr/>
        <a:lstStyle/>
        <a:p>
          <a:endParaRPr lang="ru-RU"/>
        </a:p>
      </dgm:t>
    </dgm:pt>
    <dgm:pt modelId="{56B1CCB2-EFA1-4D45-B335-4762A5417463}" type="sibTrans" cxnId="{CF036694-D2D3-483E-BBFD-F01A6C94889E}">
      <dgm:prSet/>
      <dgm:spPr/>
      <dgm:t>
        <a:bodyPr/>
        <a:lstStyle/>
        <a:p>
          <a:endParaRPr lang="ru-RU"/>
        </a:p>
      </dgm:t>
    </dgm:pt>
    <dgm:pt modelId="{9050E2D2-97EC-4158-B2D5-CB59491142BF}" type="pres">
      <dgm:prSet presAssocID="{2E479A02-40F8-4237-B38A-AB3E281F13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2C0C1-A162-4909-AEA2-ABF6CEB41395}" type="pres">
      <dgm:prSet presAssocID="{55CE45F4-9486-4E52-8C81-C79E6E0137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ED4062-72F6-4270-9D3D-C30605E56A65}" type="presOf" srcId="{2E479A02-40F8-4237-B38A-AB3E281F1386}" destId="{9050E2D2-97EC-4158-B2D5-CB59491142BF}" srcOrd="0" destOrd="0" presId="urn:microsoft.com/office/officeart/2005/8/layout/vList2"/>
    <dgm:cxn modelId="{CF036694-D2D3-483E-BBFD-F01A6C94889E}" srcId="{2E479A02-40F8-4237-B38A-AB3E281F1386}" destId="{55CE45F4-9486-4E52-8C81-C79E6E01371F}" srcOrd="0" destOrd="0" parTransId="{1A89D097-B63B-42E0-9C72-1E01B5B6FA74}" sibTransId="{56B1CCB2-EFA1-4D45-B335-4762A5417463}"/>
    <dgm:cxn modelId="{8527825E-51CE-4EC3-969D-0546C82857C2}" type="presOf" srcId="{55CE45F4-9486-4E52-8C81-C79E6E01371F}" destId="{8FA2C0C1-A162-4909-AEA2-ABF6CEB41395}" srcOrd="0" destOrd="0" presId="urn:microsoft.com/office/officeart/2005/8/layout/vList2"/>
    <dgm:cxn modelId="{DCF887C6-8807-4AF5-9318-7023C3AB5290}" type="presParOf" srcId="{9050E2D2-97EC-4158-B2D5-CB59491142BF}" destId="{8FA2C0C1-A162-4909-AEA2-ABF6CEB413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E479A02-40F8-4237-B38A-AB3E281F13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CE45F4-9486-4E52-8C81-C79E6E01371F}">
      <dgm:prSet/>
      <dgm:spPr/>
      <dgm:t>
        <a:bodyPr/>
        <a:lstStyle/>
        <a:p>
          <a:endParaRPr lang="ru-RU" dirty="0"/>
        </a:p>
      </dgm:t>
    </dgm:pt>
    <dgm:pt modelId="{1A89D097-B63B-42E0-9C72-1E01B5B6FA74}" type="parTrans" cxnId="{CF036694-D2D3-483E-BBFD-F01A6C94889E}">
      <dgm:prSet/>
      <dgm:spPr/>
      <dgm:t>
        <a:bodyPr/>
        <a:lstStyle/>
        <a:p>
          <a:endParaRPr lang="ru-RU"/>
        </a:p>
      </dgm:t>
    </dgm:pt>
    <dgm:pt modelId="{56B1CCB2-EFA1-4D45-B335-4762A5417463}" type="sibTrans" cxnId="{CF036694-D2D3-483E-BBFD-F01A6C94889E}">
      <dgm:prSet/>
      <dgm:spPr/>
      <dgm:t>
        <a:bodyPr/>
        <a:lstStyle/>
        <a:p>
          <a:endParaRPr lang="ru-RU"/>
        </a:p>
      </dgm:t>
    </dgm:pt>
    <dgm:pt modelId="{9050E2D2-97EC-4158-B2D5-CB59491142BF}" type="pres">
      <dgm:prSet presAssocID="{2E479A02-40F8-4237-B38A-AB3E281F13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2C0C1-A162-4909-AEA2-ABF6CEB41395}" type="pres">
      <dgm:prSet presAssocID="{55CE45F4-9486-4E52-8C81-C79E6E0137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C8A5C2-3A96-42F1-BD1F-535ED081FCC8}" type="presOf" srcId="{2E479A02-40F8-4237-B38A-AB3E281F1386}" destId="{9050E2D2-97EC-4158-B2D5-CB59491142BF}" srcOrd="0" destOrd="0" presId="urn:microsoft.com/office/officeart/2005/8/layout/vList2"/>
    <dgm:cxn modelId="{4BCDB474-7717-4082-A978-5DBB7F2E0665}" type="presOf" srcId="{55CE45F4-9486-4E52-8C81-C79E6E01371F}" destId="{8FA2C0C1-A162-4909-AEA2-ABF6CEB41395}" srcOrd="0" destOrd="0" presId="urn:microsoft.com/office/officeart/2005/8/layout/vList2"/>
    <dgm:cxn modelId="{CF036694-D2D3-483E-BBFD-F01A6C94889E}" srcId="{2E479A02-40F8-4237-B38A-AB3E281F1386}" destId="{55CE45F4-9486-4E52-8C81-C79E6E01371F}" srcOrd="0" destOrd="0" parTransId="{1A89D097-B63B-42E0-9C72-1E01B5B6FA74}" sibTransId="{56B1CCB2-EFA1-4D45-B335-4762A5417463}"/>
    <dgm:cxn modelId="{2E1195F7-3F53-451B-89C1-2525F1BEF785}" type="presParOf" srcId="{9050E2D2-97EC-4158-B2D5-CB59491142BF}" destId="{8FA2C0C1-A162-4909-AEA2-ABF6CEB413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E479A02-40F8-4237-B38A-AB3E281F13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CE45F4-9486-4E52-8C81-C79E6E01371F}">
      <dgm:prSet/>
      <dgm:spPr/>
      <dgm:t>
        <a:bodyPr/>
        <a:lstStyle/>
        <a:p>
          <a:endParaRPr lang="ru-RU" dirty="0"/>
        </a:p>
      </dgm:t>
    </dgm:pt>
    <dgm:pt modelId="{1A89D097-B63B-42E0-9C72-1E01B5B6FA74}" type="parTrans" cxnId="{CF036694-D2D3-483E-BBFD-F01A6C94889E}">
      <dgm:prSet/>
      <dgm:spPr/>
      <dgm:t>
        <a:bodyPr/>
        <a:lstStyle/>
        <a:p>
          <a:endParaRPr lang="ru-RU"/>
        </a:p>
      </dgm:t>
    </dgm:pt>
    <dgm:pt modelId="{56B1CCB2-EFA1-4D45-B335-4762A5417463}" type="sibTrans" cxnId="{CF036694-D2D3-483E-BBFD-F01A6C94889E}">
      <dgm:prSet/>
      <dgm:spPr/>
      <dgm:t>
        <a:bodyPr/>
        <a:lstStyle/>
        <a:p>
          <a:endParaRPr lang="ru-RU"/>
        </a:p>
      </dgm:t>
    </dgm:pt>
    <dgm:pt modelId="{9050E2D2-97EC-4158-B2D5-CB59491142BF}" type="pres">
      <dgm:prSet presAssocID="{2E479A02-40F8-4237-B38A-AB3E281F13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2C0C1-A162-4909-AEA2-ABF6CEB41395}" type="pres">
      <dgm:prSet presAssocID="{55CE45F4-9486-4E52-8C81-C79E6E0137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672F42-B790-4E28-9AA2-BB7A8E75E061}" type="presOf" srcId="{2E479A02-40F8-4237-B38A-AB3E281F1386}" destId="{9050E2D2-97EC-4158-B2D5-CB59491142BF}" srcOrd="0" destOrd="0" presId="urn:microsoft.com/office/officeart/2005/8/layout/vList2"/>
    <dgm:cxn modelId="{8B162AAA-B29B-4501-A449-55B3389F2A28}" type="presOf" srcId="{55CE45F4-9486-4E52-8C81-C79E6E01371F}" destId="{8FA2C0C1-A162-4909-AEA2-ABF6CEB41395}" srcOrd="0" destOrd="0" presId="urn:microsoft.com/office/officeart/2005/8/layout/vList2"/>
    <dgm:cxn modelId="{CF036694-D2D3-483E-BBFD-F01A6C94889E}" srcId="{2E479A02-40F8-4237-B38A-AB3E281F1386}" destId="{55CE45F4-9486-4E52-8C81-C79E6E01371F}" srcOrd="0" destOrd="0" parTransId="{1A89D097-B63B-42E0-9C72-1E01B5B6FA74}" sibTransId="{56B1CCB2-EFA1-4D45-B335-4762A5417463}"/>
    <dgm:cxn modelId="{2906E944-D89B-467D-9580-FA5529340C99}" type="presParOf" srcId="{9050E2D2-97EC-4158-B2D5-CB59491142BF}" destId="{8FA2C0C1-A162-4909-AEA2-ABF6CEB413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E479A02-40F8-4237-B38A-AB3E281F13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CE45F4-9486-4E52-8C81-C79E6E01371F}">
      <dgm:prSet/>
      <dgm:spPr/>
      <dgm:t>
        <a:bodyPr/>
        <a:lstStyle/>
        <a:p>
          <a:endParaRPr lang="ru-RU" dirty="0"/>
        </a:p>
      </dgm:t>
    </dgm:pt>
    <dgm:pt modelId="{1A89D097-B63B-42E0-9C72-1E01B5B6FA74}" type="parTrans" cxnId="{CF036694-D2D3-483E-BBFD-F01A6C94889E}">
      <dgm:prSet/>
      <dgm:spPr/>
      <dgm:t>
        <a:bodyPr/>
        <a:lstStyle/>
        <a:p>
          <a:endParaRPr lang="ru-RU"/>
        </a:p>
      </dgm:t>
    </dgm:pt>
    <dgm:pt modelId="{56B1CCB2-EFA1-4D45-B335-4762A5417463}" type="sibTrans" cxnId="{CF036694-D2D3-483E-BBFD-F01A6C94889E}">
      <dgm:prSet/>
      <dgm:spPr/>
      <dgm:t>
        <a:bodyPr/>
        <a:lstStyle/>
        <a:p>
          <a:endParaRPr lang="ru-RU"/>
        </a:p>
      </dgm:t>
    </dgm:pt>
    <dgm:pt modelId="{9050E2D2-97EC-4158-B2D5-CB59491142BF}" type="pres">
      <dgm:prSet presAssocID="{2E479A02-40F8-4237-B38A-AB3E281F13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2C0C1-A162-4909-AEA2-ABF6CEB41395}" type="pres">
      <dgm:prSet presAssocID="{55CE45F4-9486-4E52-8C81-C79E6E0137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0957DB-4467-4AE3-9C7C-79D36DE9F777}" type="presOf" srcId="{55CE45F4-9486-4E52-8C81-C79E6E01371F}" destId="{8FA2C0C1-A162-4909-AEA2-ABF6CEB41395}" srcOrd="0" destOrd="0" presId="urn:microsoft.com/office/officeart/2005/8/layout/vList2"/>
    <dgm:cxn modelId="{0E3D57B6-E95E-43CF-A8AC-3E59A11DA9E7}" type="presOf" srcId="{2E479A02-40F8-4237-B38A-AB3E281F1386}" destId="{9050E2D2-97EC-4158-B2D5-CB59491142BF}" srcOrd="0" destOrd="0" presId="urn:microsoft.com/office/officeart/2005/8/layout/vList2"/>
    <dgm:cxn modelId="{CF036694-D2D3-483E-BBFD-F01A6C94889E}" srcId="{2E479A02-40F8-4237-B38A-AB3E281F1386}" destId="{55CE45F4-9486-4E52-8C81-C79E6E01371F}" srcOrd="0" destOrd="0" parTransId="{1A89D097-B63B-42E0-9C72-1E01B5B6FA74}" sibTransId="{56B1CCB2-EFA1-4D45-B335-4762A5417463}"/>
    <dgm:cxn modelId="{491CAD88-2ABB-4157-A825-EFA8A2EC29A0}" type="presParOf" srcId="{9050E2D2-97EC-4158-B2D5-CB59491142BF}" destId="{8FA2C0C1-A162-4909-AEA2-ABF6CEB413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E479A02-40F8-4237-B38A-AB3E281F13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CE45F4-9486-4E52-8C81-C79E6E01371F}">
      <dgm:prSet/>
      <dgm:spPr/>
      <dgm:t>
        <a:bodyPr/>
        <a:lstStyle/>
        <a:p>
          <a:endParaRPr lang="ru-RU" dirty="0"/>
        </a:p>
      </dgm:t>
    </dgm:pt>
    <dgm:pt modelId="{1A89D097-B63B-42E0-9C72-1E01B5B6FA74}" type="parTrans" cxnId="{CF036694-D2D3-483E-BBFD-F01A6C94889E}">
      <dgm:prSet/>
      <dgm:spPr/>
      <dgm:t>
        <a:bodyPr/>
        <a:lstStyle/>
        <a:p>
          <a:endParaRPr lang="ru-RU"/>
        </a:p>
      </dgm:t>
    </dgm:pt>
    <dgm:pt modelId="{56B1CCB2-EFA1-4D45-B335-4762A5417463}" type="sibTrans" cxnId="{CF036694-D2D3-483E-BBFD-F01A6C94889E}">
      <dgm:prSet/>
      <dgm:spPr/>
      <dgm:t>
        <a:bodyPr/>
        <a:lstStyle/>
        <a:p>
          <a:endParaRPr lang="ru-RU"/>
        </a:p>
      </dgm:t>
    </dgm:pt>
    <dgm:pt modelId="{9050E2D2-97EC-4158-B2D5-CB59491142BF}" type="pres">
      <dgm:prSet presAssocID="{2E479A02-40F8-4237-B38A-AB3E281F13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2C0C1-A162-4909-AEA2-ABF6CEB41395}" type="pres">
      <dgm:prSet presAssocID="{55CE45F4-9486-4E52-8C81-C79E6E0137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3D6A5F-1369-411C-95C3-32063DF75A44}" type="presOf" srcId="{2E479A02-40F8-4237-B38A-AB3E281F1386}" destId="{9050E2D2-97EC-4158-B2D5-CB59491142BF}" srcOrd="0" destOrd="0" presId="urn:microsoft.com/office/officeart/2005/8/layout/vList2"/>
    <dgm:cxn modelId="{E26094B1-131C-4F52-9F42-1BB44896848A}" type="presOf" srcId="{55CE45F4-9486-4E52-8C81-C79E6E01371F}" destId="{8FA2C0C1-A162-4909-AEA2-ABF6CEB41395}" srcOrd="0" destOrd="0" presId="urn:microsoft.com/office/officeart/2005/8/layout/vList2"/>
    <dgm:cxn modelId="{CF036694-D2D3-483E-BBFD-F01A6C94889E}" srcId="{2E479A02-40F8-4237-B38A-AB3E281F1386}" destId="{55CE45F4-9486-4E52-8C81-C79E6E01371F}" srcOrd="0" destOrd="0" parTransId="{1A89D097-B63B-42E0-9C72-1E01B5B6FA74}" sibTransId="{56B1CCB2-EFA1-4D45-B335-4762A5417463}"/>
    <dgm:cxn modelId="{871D29E7-B9FA-434F-A4D2-A975A928AC89}" type="presParOf" srcId="{9050E2D2-97EC-4158-B2D5-CB59491142BF}" destId="{8FA2C0C1-A162-4909-AEA2-ABF6CEB413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E479A02-40F8-4237-B38A-AB3E281F13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CE45F4-9486-4E52-8C81-C79E6E01371F}">
      <dgm:prSet/>
      <dgm:spPr/>
      <dgm:t>
        <a:bodyPr/>
        <a:lstStyle/>
        <a:p>
          <a:endParaRPr lang="ru-RU" dirty="0"/>
        </a:p>
      </dgm:t>
    </dgm:pt>
    <dgm:pt modelId="{1A89D097-B63B-42E0-9C72-1E01B5B6FA74}" type="parTrans" cxnId="{CF036694-D2D3-483E-BBFD-F01A6C94889E}">
      <dgm:prSet/>
      <dgm:spPr/>
      <dgm:t>
        <a:bodyPr/>
        <a:lstStyle/>
        <a:p>
          <a:endParaRPr lang="ru-RU"/>
        </a:p>
      </dgm:t>
    </dgm:pt>
    <dgm:pt modelId="{56B1CCB2-EFA1-4D45-B335-4762A5417463}" type="sibTrans" cxnId="{CF036694-D2D3-483E-BBFD-F01A6C94889E}">
      <dgm:prSet/>
      <dgm:spPr/>
      <dgm:t>
        <a:bodyPr/>
        <a:lstStyle/>
        <a:p>
          <a:endParaRPr lang="ru-RU"/>
        </a:p>
      </dgm:t>
    </dgm:pt>
    <dgm:pt modelId="{9050E2D2-97EC-4158-B2D5-CB59491142BF}" type="pres">
      <dgm:prSet presAssocID="{2E479A02-40F8-4237-B38A-AB3E281F13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2C0C1-A162-4909-AEA2-ABF6CEB41395}" type="pres">
      <dgm:prSet presAssocID="{55CE45F4-9486-4E52-8C81-C79E6E0137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6CDE4A-1109-4766-9256-6089B88319C6}" type="presOf" srcId="{55CE45F4-9486-4E52-8C81-C79E6E01371F}" destId="{8FA2C0C1-A162-4909-AEA2-ABF6CEB41395}" srcOrd="0" destOrd="0" presId="urn:microsoft.com/office/officeart/2005/8/layout/vList2"/>
    <dgm:cxn modelId="{CF036694-D2D3-483E-BBFD-F01A6C94889E}" srcId="{2E479A02-40F8-4237-B38A-AB3E281F1386}" destId="{55CE45F4-9486-4E52-8C81-C79E6E01371F}" srcOrd="0" destOrd="0" parTransId="{1A89D097-B63B-42E0-9C72-1E01B5B6FA74}" sibTransId="{56B1CCB2-EFA1-4D45-B335-4762A5417463}"/>
    <dgm:cxn modelId="{8A92D0F9-44B7-4233-9DC4-A68FDD73EBCA}" type="presOf" srcId="{2E479A02-40F8-4237-B38A-AB3E281F1386}" destId="{9050E2D2-97EC-4158-B2D5-CB59491142BF}" srcOrd="0" destOrd="0" presId="urn:microsoft.com/office/officeart/2005/8/layout/vList2"/>
    <dgm:cxn modelId="{02720EE2-0F73-45EC-BB95-1FB09B981D8E}" type="presParOf" srcId="{9050E2D2-97EC-4158-B2D5-CB59491142BF}" destId="{8FA2C0C1-A162-4909-AEA2-ABF6CEB413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479A02-40F8-4237-B38A-AB3E281F13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2DE82F4-D292-4777-A738-1B9679A6D262}">
      <dgm:prSet/>
      <dgm:spPr/>
      <dgm:t>
        <a:bodyPr/>
        <a:lstStyle/>
        <a:p>
          <a:pPr rtl="0"/>
          <a:r>
            <a:rPr lang="ru-RU" b="1" dirty="0" smtClean="0"/>
            <a:t>ОБЛАСТЬ ПРОФЕССИОНАЛЬНОЙ ДЕЯТЕЛЬНОСТИ ВЫПУСКНИКОВ</a:t>
          </a:r>
          <a:endParaRPr lang="ru-RU" dirty="0"/>
        </a:p>
      </dgm:t>
    </dgm:pt>
    <dgm:pt modelId="{E4F11259-5D14-4D36-9E8F-F5AC5198A841}" type="parTrans" cxnId="{D46C824D-629A-48F7-9C32-91127B8EF11F}">
      <dgm:prSet/>
      <dgm:spPr/>
      <dgm:t>
        <a:bodyPr/>
        <a:lstStyle/>
        <a:p>
          <a:endParaRPr lang="ru-RU"/>
        </a:p>
      </dgm:t>
    </dgm:pt>
    <dgm:pt modelId="{BFE0E779-7842-405A-8155-79BB2D1DA2D6}" type="sibTrans" cxnId="{D46C824D-629A-48F7-9C32-91127B8EF11F}">
      <dgm:prSet/>
      <dgm:spPr/>
      <dgm:t>
        <a:bodyPr/>
        <a:lstStyle/>
        <a:p>
          <a:endParaRPr lang="ru-RU"/>
        </a:p>
      </dgm:t>
    </dgm:pt>
    <dgm:pt modelId="{9050E2D2-97EC-4158-B2D5-CB59491142BF}" type="pres">
      <dgm:prSet presAssocID="{2E479A02-40F8-4237-B38A-AB3E281F13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29EB92-CE49-42C1-8DC7-A0F581B05CC8}" type="pres">
      <dgm:prSet presAssocID="{A2DE82F4-D292-4777-A738-1B9679A6D26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C80A93-A7A8-41CE-862F-1450A7E7BC8B}" type="presOf" srcId="{2E479A02-40F8-4237-B38A-AB3E281F1386}" destId="{9050E2D2-97EC-4158-B2D5-CB59491142BF}" srcOrd="0" destOrd="0" presId="urn:microsoft.com/office/officeart/2005/8/layout/vList2"/>
    <dgm:cxn modelId="{D46C824D-629A-48F7-9C32-91127B8EF11F}" srcId="{2E479A02-40F8-4237-B38A-AB3E281F1386}" destId="{A2DE82F4-D292-4777-A738-1B9679A6D262}" srcOrd="0" destOrd="0" parTransId="{E4F11259-5D14-4D36-9E8F-F5AC5198A841}" sibTransId="{BFE0E779-7842-405A-8155-79BB2D1DA2D6}"/>
    <dgm:cxn modelId="{0AB0AEA6-1B66-42BF-8143-93F81E75A993}" type="presOf" srcId="{A2DE82F4-D292-4777-A738-1B9679A6D262}" destId="{2D29EB92-CE49-42C1-8DC7-A0F581B05CC8}" srcOrd="0" destOrd="0" presId="urn:microsoft.com/office/officeart/2005/8/layout/vList2"/>
    <dgm:cxn modelId="{2CFAEA74-7562-4961-9879-A734EC6C4523}" type="presParOf" srcId="{9050E2D2-97EC-4158-B2D5-CB59491142BF}" destId="{2D29EB92-CE49-42C1-8DC7-A0F581B05C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E09F12-303F-440E-9BC2-C2648A191D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75A4E4-CD8A-457F-8400-D1DAA3D42225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Объекты профессиональной деятельности  выпускников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310013-E4FD-42AF-B8A2-A2CD9672E4DD}" type="parTrans" cxnId="{32D06BF8-A115-4911-8B79-9432A7E1FA8F}">
      <dgm:prSet/>
      <dgm:spPr/>
      <dgm:t>
        <a:bodyPr/>
        <a:lstStyle/>
        <a:p>
          <a:endParaRPr lang="ru-RU"/>
        </a:p>
      </dgm:t>
    </dgm:pt>
    <dgm:pt modelId="{0C5A287F-4F99-460F-89D7-548F4549F4B3}" type="sibTrans" cxnId="{32D06BF8-A115-4911-8B79-9432A7E1FA8F}">
      <dgm:prSet/>
      <dgm:spPr/>
      <dgm:t>
        <a:bodyPr/>
        <a:lstStyle/>
        <a:p>
          <a:endParaRPr lang="ru-RU"/>
        </a:p>
      </dgm:t>
    </dgm:pt>
    <dgm:pt modelId="{F734540A-2613-4568-B8DB-768E9440F9F0}" type="pres">
      <dgm:prSet presAssocID="{05E09F12-303F-440E-9BC2-C2648A191D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5D647C-A664-4682-8323-3189C5F0B266}" type="pres">
      <dgm:prSet presAssocID="{E475A4E4-CD8A-457F-8400-D1DAA3D42225}" presName="parentText" presStyleLbl="node1" presStyleIdx="0" presStyleCnt="1" custLinFactNeighborX="952" custLinFactNeighborY="-9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D06BF8-A115-4911-8B79-9432A7E1FA8F}" srcId="{05E09F12-303F-440E-9BC2-C2648A191DF3}" destId="{E475A4E4-CD8A-457F-8400-D1DAA3D42225}" srcOrd="0" destOrd="0" parTransId="{62310013-E4FD-42AF-B8A2-A2CD9672E4DD}" sibTransId="{0C5A287F-4F99-460F-89D7-548F4549F4B3}"/>
    <dgm:cxn modelId="{4BAC96A6-4254-408E-AB25-5A9CFA3496AA}" type="presOf" srcId="{E475A4E4-CD8A-457F-8400-D1DAA3D42225}" destId="{785D647C-A664-4682-8323-3189C5F0B266}" srcOrd="0" destOrd="0" presId="urn:microsoft.com/office/officeart/2005/8/layout/vList2"/>
    <dgm:cxn modelId="{D5366165-4236-46F9-886F-360B5D55CB3D}" type="presOf" srcId="{05E09F12-303F-440E-9BC2-C2648A191DF3}" destId="{F734540A-2613-4568-B8DB-768E9440F9F0}" srcOrd="0" destOrd="0" presId="urn:microsoft.com/office/officeart/2005/8/layout/vList2"/>
    <dgm:cxn modelId="{6E2F30FB-914E-48C2-A91A-AB329E36F5E6}" type="presParOf" srcId="{F734540A-2613-4568-B8DB-768E9440F9F0}" destId="{785D647C-A664-4682-8323-3189C5F0B2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479A02-40F8-4237-B38A-AB3E281F13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CE45F4-9486-4E52-8C81-C79E6E01371F}">
      <dgm:prSet/>
      <dgm:spPr/>
      <dgm:t>
        <a:bodyPr/>
        <a:lstStyle/>
        <a:p>
          <a:endParaRPr lang="ru-RU" dirty="0"/>
        </a:p>
      </dgm:t>
    </dgm:pt>
    <dgm:pt modelId="{1A89D097-B63B-42E0-9C72-1E01B5B6FA74}" type="parTrans" cxnId="{CF036694-D2D3-483E-BBFD-F01A6C94889E}">
      <dgm:prSet/>
      <dgm:spPr/>
      <dgm:t>
        <a:bodyPr/>
        <a:lstStyle/>
        <a:p>
          <a:endParaRPr lang="ru-RU"/>
        </a:p>
      </dgm:t>
    </dgm:pt>
    <dgm:pt modelId="{56B1CCB2-EFA1-4D45-B335-4762A5417463}" type="sibTrans" cxnId="{CF036694-D2D3-483E-BBFD-F01A6C94889E}">
      <dgm:prSet/>
      <dgm:spPr/>
      <dgm:t>
        <a:bodyPr/>
        <a:lstStyle/>
        <a:p>
          <a:endParaRPr lang="ru-RU"/>
        </a:p>
      </dgm:t>
    </dgm:pt>
    <dgm:pt modelId="{9050E2D2-97EC-4158-B2D5-CB59491142BF}" type="pres">
      <dgm:prSet presAssocID="{2E479A02-40F8-4237-B38A-AB3E281F13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2C0C1-A162-4909-AEA2-ABF6CEB41395}" type="pres">
      <dgm:prSet presAssocID="{55CE45F4-9486-4E52-8C81-C79E6E0137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5D64B7-61BE-4D43-85A9-13C4EF780B88}" type="presOf" srcId="{55CE45F4-9486-4E52-8C81-C79E6E01371F}" destId="{8FA2C0C1-A162-4909-AEA2-ABF6CEB41395}" srcOrd="0" destOrd="0" presId="urn:microsoft.com/office/officeart/2005/8/layout/vList2"/>
    <dgm:cxn modelId="{5333B4DC-DB67-4992-91B2-D10E197D3FD2}" type="presOf" srcId="{2E479A02-40F8-4237-B38A-AB3E281F1386}" destId="{9050E2D2-97EC-4158-B2D5-CB59491142BF}" srcOrd="0" destOrd="0" presId="urn:microsoft.com/office/officeart/2005/8/layout/vList2"/>
    <dgm:cxn modelId="{CF036694-D2D3-483E-BBFD-F01A6C94889E}" srcId="{2E479A02-40F8-4237-B38A-AB3E281F1386}" destId="{55CE45F4-9486-4E52-8C81-C79E6E01371F}" srcOrd="0" destOrd="0" parTransId="{1A89D097-B63B-42E0-9C72-1E01B5B6FA74}" sibTransId="{56B1CCB2-EFA1-4D45-B335-4762A5417463}"/>
    <dgm:cxn modelId="{0EC753D0-EA9F-4CB5-9E5C-78C5AE2ADFEE}" type="presParOf" srcId="{9050E2D2-97EC-4158-B2D5-CB59491142BF}" destId="{8FA2C0C1-A162-4909-AEA2-ABF6CEB413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479A02-40F8-4237-B38A-AB3E281F13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CE45F4-9486-4E52-8C81-C79E6E01371F}">
      <dgm:prSet/>
      <dgm:spPr/>
      <dgm:t>
        <a:bodyPr/>
        <a:lstStyle/>
        <a:p>
          <a:endParaRPr lang="ru-RU" dirty="0"/>
        </a:p>
      </dgm:t>
    </dgm:pt>
    <dgm:pt modelId="{1A89D097-B63B-42E0-9C72-1E01B5B6FA74}" type="parTrans" cxnId="{CF036694-D2D3-483E-BBFD-F01A6C94889E}">
      <dgm:prSet/>
      <dgm:spPr/>
      <dgm:t>
        <a:bodyPr/>
        <a:lstStyle/>
        <a:p>
          <a:endParaRPr lang="ru-RU"/>
        </a:p>
      </dgm:t>
    </dgm:pt>
    <dgm:pt modelId="{56B1CCB2-EFA1-4D45-B335-4762A5417463}" type="sibTrans" cxnId="{CF036694-D2D3-483E-BBFD-F01A6C94889E}">
      <dgm:prSet/>
      <dgm:spPr/>
      <dgm:t>
        <a:bodyPr/>
        <a:lstStyle/>
        <a:p>
          <a:endParaRPr lang="ru-RU"/>
        </a:p>
      </dgm:t>
    </dgm:pt>
    <dgm:pt modelId="{9050E2D2-97EC-4158-B2D5-CB59491142BF}" type="pres">
      <dgm:prSet presAssocID="{2E479A02-40F8-4237-B38A-AB3E281F13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2C0C1-A162-4909-AEA2-ABF6CEB41395}" type="pres">
      <dgm:prSet presAssocID="{55CE45F4-9486-4E52-8C81-C79E6E0137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B885C4-9339-4E00-B1E5-E7ADEE2F3DE2}" type="presOf" srcId="{2E479A02-40F8-4237-B38A-AB3E281F1386}" destId="{9050E2D2-97EC-4158-B2D5-CB59491142BF}" srcOrd="0" destOrd="0" presId="urn:microsoft.com/office/officeart/2005/8/layout/vList2"/>
    <dgm:cxn modelId="{0942DE9F-191F-45C6-8375-D81EB29AD44F}" type="presOf" srcId="{55CE45F4-9486-4E52-8C81-C79E6E01371F}" destId="{8FA2C0C1-A162-4909-AEA2-ABF6CEB41395}" srcOrd="0" destOrd="0" presId="urn:microsoft.com/office/officeart/2005/8/layout/vList2"/>
    <dgm:cxn modelId="{CF036694-D2D3-483E-BBFD-F01A6C94889E}" srcId="{2E479A02-40F8-4237-B38A-AB3E281F1386}" destId="{55CE45F4-9486-4E52-8C81-C79E6E01371F}" srcOrd="0" destOrd="0" parTransId="{1A89D097-B63B-42E0-9C72-1E01B5B6FA74}" sibTransId="{56B1CCB2-EFA1-4D45-B335-4762A5417463}"/>
    <dgm:cxn modelId="{0B36B7EB-4971-43F6-A0BD-DC4A23951523}" type="presParOf" srcId="{9050E2D2-97EC-4158-B2D5-CB59491142BF}" destId="{8FA2C0C1-A162-4909-AEA2-ABF6CEB413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479A02-40F8-4237-B38A-AB3E281F13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CE45F4-9486-4E52-8C81-C79E6E01371F}">
      <dgm:prSet/>
      <dgm:spPr/>
      <dgm:t>
        <a:bodyPr/>
        <a:lstStyle/>
        <a:p>
          <a:endParaRPr lang="ru-RU" dirty="0"/>
        </a:p>
      </dgm:t>
    </dgm:pt>
    <dgm:pt modelId="{1A89D097-B63B-42E0-9C72-1E01B5B6FA74}" type="parTrans" cxnId="{CF036694-D2D3-483E-BBFD-F01A6C94889E}">
      <dgm:prSet/>
      <dgm:spPr/>
      <dgm:t>
        <a:bodyPr/>
        <a:lstStyle/>
        <a:p>
          <a:endParaRPr lang="ru-RU"/>
        </a:p>
      </dgm:t>
    </dgm:pt>
    <dgm:pt modelId="{56B1CCB2-EFA1-4D45-B335-4762A5417463}" type="sibTrans" cxnId="{CF036694-D2D3-483E-BBFD-F01A6C94889E}">
      <dgm:prSet/>
      <dgm:spPr/>
      <dgm:t>
        <a:bodyPr/>
        <a:lstStyle/>
        <a:p>
          <a:endParaRPr lang="ru-RU"/>
        </a:p>
      </dgm:t>
    </dgm:pt>
    <dgm:pt modelId="{9050E2D2-97EC-4158-B2D5-CB59491142BF}" type="pres">
      <dgm:prSet presAssocID="{2E479A02-40F8-4237-B38A-AB3E281F13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2C0C1-A162-4909-AEA2-ABF6CEB41395}" type="pres">
      <dgm:prSet presAssocID="{55CE45F4-9486-4E52-8C81-C79E6E0137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A420E4-4396-46BA-96B2-45C93B7095D0}" type="presOf" srcId="{2E479A02-40F8-4237-B38A-AB3E281F1386}" destId="{9050E2D2-97EC-4158-B2D5-CB59491142BF}" srcOrd="0" destOrd="0" presId="urn:microsoft.com/office/officeart/2005/8/layout/vList2"/>
    <dgm:cxn modelId="{743E7AB1-D8E7-448E-B27A-76C0988A6618}" type="presOf" srcId="{55CE45F4-9486-4E52-8C81-C79E6E01371F}" destId="{8FA2C0C1-A162-4909-AEA2-ABF6CEB41395}" srcOrd="0" destOrd="0" presId="urn:microsoft.com/office/officeart/2005/8/layout/vList2"/>
    <dgm:cxn modelId="{CF036694-D2D3-483E-BBFD-F01A6C94889E}" srcId="{2E479A02-40F8-4237-B38A-AB3E281F1386}" destId="{55CE45F4-9486-4E52-8C81-C79E6E01371F}" srcOrd="0" destOrd="0" parTransId="{1A89D097-B63B-42E0-9C72-1E01B5B6FA74}" sibTransId="{56B1CCB2-EFA1-4D45-B335-4762A5417463}"/>
    <dgm:cxn modelId="{AF9455B5-CFAE-4826-BD90-9FBFE66F9269}" type="presParOf" srcId="{9050E2D2-97EC-4158-B2D5-CB59491142BF}" destId="{8FA2C0C1-A162-4909-AEA2-ABF6CEB413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479A02-40F8-4237-B38A-AB3E281F13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CE45F4-9486-4E52-8C81-C79E6E01371F}">
      <dgm:prSet/>
      <dgm:spPr/>
      <dgm:t>
        <a:bodyPr/>
        <a:lstStyle/>
        <a:p>
          <a:endParaRPr lang="ru-RU" dirty="0"/>
        </a:p>
      </dgm:t>
    </dgm:pt>
    <dgm:pt modelId="{1A89D097-B63B-42E0-9C72-1E01B5B6FA74}" type="parTrans" cxnId="{CF036694-D2D3-483E-BBFD-F01A6C94889E}">
      <dgm:prSet/>
      <dgm:spPr/>
      <dgm:t>
        <a:bodyPr/>
        <a:lstStyle/>
        <a:p>
          <a:endParaRPr lang="ru-RU"/>
        </a:p>
      </dgm:t>
    </dgm:pt>
    <dgm:pt modelId="{56B1CCB2-EFA1-4D45-B335-4762A5417463}" type="sibTrans" cxnId="{CF036694-D2D3-483E-BBFD-F01A6C94889E}">
      <dgm:prSet/>
      <dgm:spPr/>
      <dgm:t>
        <a:bodyPr/>
        <a:lstStyle/>
        <a:p>
          <a:endParaRPr lang="ru-RU"/>
        </a:p>
      </dgm:t>
    </dgm:pt>
    <dgm:pt modelId="{9050E2D2-97EC-4158-B2D5-CB59491142BF}" type="pres">
      <dgm:prSet presAssocID="{2E479A02-40F8-4237-B38A-AB3E281F13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2C0C1-A162-4909-AEA2-ABF6CEB41395}" type="pres">
      <dgm:prSet presAssocID="{55CE45F4-9486-4E52-8C81-C79E6E0137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487F52-B10D-4CF2-A9F3-5969A8678B06}" type="presOf" srcId="{2E479A02-40F8-4237-B38A-AB3E281F1386}" destId="{9050E2D2-97EC-4158-B2D5-CB59491142BF}" srcOrd="0" destOrd="0" presId="urn:microsoft.com/office/officeart/2005/8/layout/vList2"/>
    <dgm:cxn modelId="{CF036694-D2D3-483E-BBFD-F01A6C94889E}" srcId="{2E479A02-40F8-4237-B38A-AB3E281F1386}" destId="{55CE45F4-9486-4E52-8C81-C79E6E01371F}" srcOrd="0" destOrd="0" parTransId="{1A89D097-B63B-42E0-9C72-1E01B5B6FA74}" sibTransId="{56B1CCB2-EFA1-4D45-B335-4762A5417463}"/>
    <dgm:cxn modelId="{F16251C5-28CD-4BF7-9FCD-2CAFC5CCB14A}" type="presOf" srcId="{55CE45F4-9486-4E52-8C81-C79E6E01371F}" destId="{8FA2C0C1-A162-4909-AEA2-ABF6CEB41395}" srcOrd="0" destOrd="0" presId="urn:microsoft.com/office/officeart/2005/8/layout/vList2"/>
    <dgm:cxn modelId="{3858BDF9-819F-4207-ACD7-E0A4D5084946}" type="presParOf" srcId="{9050E2D2-97EC-4158-B2D5-CB59491142BF}" destId="{8FA2C0C1-A162-4909-AEA2-ABF6CEB413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479A02-40F8-4237-B38A-AB3E281F13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CE45F4-9486-4E52-8C81-C79E6E01371F}">
      <dgm:prSet/>
      <dgm:spPr/>
      <dgm:t>
        <a:bodyPr/>
        <a:lstStyle/>
        <a:p>
          <a:endParaRPr lang="ru-RU" dirty="0"/>
        </a:p>
      </dgm:t>
    </dgm:pt>
    <dgm:pt modelId="{1A89D097-B63B-42E0-9C72-1E01B5B6FA74}" type="parTrans" cxnId="{CF036694-D2D3-483E-BBFD-F01A6C94889E}">
      <dgm:prSet/>
      <dgm:spPr/>
      <dgm:t>
        <a:bodyPr/>
        <a:lstStyle/>
        <a:p>
          <a:endParaRPr lang="ru-RU"/>
        </a:p>
      </dgm:t>
    </dgm:pt>
    <dgm:pt modelId="{56B1CCB2-EFA1-4D45-B335-4762A5417463}" type="sibTrans" cxnId="{CF036694-D2D3-483E-BBFD-F01A6C94889E}">
      <dgm:prSet/>
      <dgm:spPr/>
      <dgm:t>
        <a:bodyPr/>
        <a:lstStyle/>
        <a:p>
          <a:endParaRPr lang="ru-RU"/>
        </a:p>
      </dgm:t>
    </dgm:pt>
    <dgm:pt modelId="{9050E2D2-97EC-4158-B2D5-CB59491142BF}" type="pres">
      <dgm:prSet presAssocID="{2E479A02-40F8-4237-B38A-AB3E281F13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2C0C1-A162-4909-AEA2-ABF6CEB41395}" type="pres">
      <dgm:prSet presAssocID="{55CE45F4-9486-4E52-8C81-C79E6E0137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17084E-66AD-425F-9370-094A5C2070B0}" type="presOf" srcId="{2E479A02-40F8-4237-B38A-AB3E281F1386}" destId="{9050E2D2-97EC-4158-B2D5-CB59491142BF}" srcOrd="0" destOrd="0" presId="urn:microsoft.com/office/officeart/2005/8/layout/vList2"/>
    <dgm:cxn modelId="{EBB907F6-FBCA-4BDE-A2D8-94C458016EA5}" type="presOf" srcId="{55CE45F4-9486-4E52-8C81-C79E6E01371F}" destId="{8FA2C0C1-A162-4909-AEA2-ABF6CEB41395}" srcOrd="0" destOrd="0" presId="urn:microsoft.com/office/officeart/2005/8/layout/vList2"/>
    <dgm:cxn modelId="{CF036694-D2D3-483E-BBFD-F01A6C94889E}" srcId="{2E479A02-40F8-4237-B38A-AB3E281F1386}" destId="{55CE45F4-9486-4E52-8C81-C79E6E01371F}" srcOrd="0" destOrd="0" parTransId="{1A89D097-B63B-42E0-9C72-1E01B5B6FA74}" sibTransId="{56B1CCB2-EFA1-4D45-B335-4762A5417463}"/>
    <dgm:cxn modelId="{3BA0CF82-537A-4680-B6F7-A59CE02E7400}" type="presParOf" srcId="{9050E2D2-97EC-4158-B2D5-CB59491142BF}" destId="{8FA2C0C1-A162-4909-AEA2-ABF6CEB413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479A02-40F8-4237-B38A-AB3E281F13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CE45F4-9486-4E52-8C81-C79E6E01371F}">
      <dgm:prSet/>
      <dgm:spPr/>
      <dgm:t>
        <a:bodyPr/>
        <a:lstStyle/>
        <a:p>
          <a:endParaRPr lang="ru-RU" dirty="0"/>
        </a:p>
      </dgm:t>
    </dgm:pt>
    <dgm:pt modelId="{1A89D097-B63B-42E0-9C72-1E01B5B6FA74}" type="parTrans" cxnId="{CF036694-D2D3-483E-BBFD-F01A6C94889E}">
      <dgm:prSet/>
      <dgm:spPr/>
      <dgm:t>
        <a:bodyPr/>
        <a:lstStyle/>
        <a:p>
          <a:endParaRPr lang="ru-RU"/>
        </a:p>
      </dgm:t>
    </dgm:pt>
    <dgm:pt modelId="{56B1CCB2-EFA1-4D45-B335-4762A5417463}" type="sibTrans" cxnId="{CF036694-D2D3-483E-BBFD-F01A6C94889E}">
      <dgm:prSet/>
      <dgm:spPr/>
      <dgm:t>
        <a:bodyPr/>
        <a:lstStyle/>
        <a:p>
          <a:endParaRPr lang="ru-RU"/>
        </a:p>
      </dgm:t>
    </dgm:pt>
    <dgm:pt modelId="{9050E2D2-97EC-4158-B2D5-CB59491142BF}" type="pres">
      <dgm:prSet presAssocID="{2E479A02-40F8-4237-B38A-AB3E281F13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2C0C1-A162-4909-AEA2-ABF6CEB41395}" type="pres">
      <dgm:prSet presAssocID="{55CE45F4-9486-4E52-8C81-C79E6E0137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CB62AA-79A5-482C-B64E-DAD966568F73}" type="presOf" srcId="{2E479A02-40F8-4237-B38A-AB3E281F1386}" destId="{9050E2D2-97EC-4158-B2D5-CB59491142BF}" srcOrd="0" destOrd="0" presId="urn:microsoft.com/office/officeart/2005/8/layout/vList2"/>
    <dgm:cxn modelId="{E823B2ED-C1D2-46DA-8104-257ECCDD06A1}" type="presOf" srcId="{55CE45F4-9486-4E52-8C81-C79E6E01371F}" destId="{8FA2C0C1-A162-4909-AEA2-ABF6CEB41395}" srcOrd="0" destOrd="0" presId="urn:microsoft.com/office/officeart/2005/8/layout/vList2"/>
    <dgm:cxn modelId="{CF036694-D2D3-483E-BBFD-F01A6C94889E}" srcId="{2E479A02-40F8-4237-B38A-AB3E281F1386}" destId="{55CE45F4-9486-4E52-8C81-C79E6E01371F}" srcOrd="0" destOrd="0" parTransId="{1A89D097-B63B-42E0-9C72-1E01B5B6FA74}" sibTransId="{56B1CCB2-EFA1-4D45-B335-4762A5417463}"/>
    <dgm:cxn modelId="{0B1E01D6-FA95-44CF-8C0F-784CC1D5B578}" type="presParOf" srcId="{9050E2D2-97EC-4158-B2D5-CB59491142BF}" destId="{8FA2C0C1-A162-4909-AEA2-ABF6CEB413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D647C-A664-4682-8323-3189C5F0B266}">
      <dsp:nvSpPr>
        <dsp:cNvPr id="0" name=""/>
        <dsp:cNvSpPr/>
      </dsp:nvSpPr>
      <dsp:spPr>
        <a:xfrm>
          <a:off x="0" y="5795"/>
          <a:ext cx="756084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НОРМАТИВНЫЙ СРОК ОСВОЕНИЯ ОСНОВНОЙ ПРОФЕССИОНАЛЬНОЙ ОБРАЗОВАТЕЛЬНОЙ ПРОГРАММЫ </a:t>
          </a:r>
          <a:endParaRPr lang="ru-RU" sz="1700" kern="1200"/>
        </a:p>
      </dsp:txBody>
      <dsp:txXfrm>
        <a:off x="31070" y="36865"/>
        <a:ext cx="7498700" cy="5743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2C0C1-A162-4909-AEA2-ABF6CEB41395}">
      <dsp:nvSpPr>
        <dsp:cNvPr id="0" name=""/>
        <dsp:cNvSpPr/>
      </dsp:nvSpPr>
      <dsp:spPr>
        <a:xfrm>
          <a:off x="0" y="5795"/>
          <a:ext cx="720080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31070" y="36865"/>
        <a:ext cx="7138660" cy="5743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2C0C1-A162-4909-AEA2-ABF6CEB41395}">
      <dsp:nvSpPr>
        <dsp:cNvPr id="0" name=""/>
        <dsp:cNvSpPr/>
      </dsp:nvSpPr>
      <dsp:spPr>
        <a:xfrm>
          <a:off x="0" y="5795"/>
          <a:ext cx="720080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31070" y="36865"/>
        <a:ext cx="7138660" cy="5743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2C0C1-A162-4909-AEA2-ABF6CEB41395}">
      <dsp:nvSpPr>
        <dsp:cNvPr id="0" name=""/>
        <dsp:cNvSpPr/>
      </dsp:nvSpPr>
      <dsp:spPr>
        <a:xfrm>
          <a:off x="0" y="5795"/>
          <a:ext cx="720080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31070" y="36865"/>
        <a:ext cx="7138660" cy="5743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2C0C1-A162-4909-AEA2-ABF6CEB41395}">
      <dsp:nvSpPr>
        <dsp:cNvPr id="0" name=""/>
        <dsp:cNvSpPr/>
      </dsp:nvSpPr>
      <dsp:spPr>
        <a:xfrm>
          <a:off x="0" y="5795"/>
          <a:ext cx="720080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31070" y="36865"/>
        <a:ext cx="7138660" cy="57434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2C0C1-A162-4909-AEA2-ABF6CEB41395}">
      <dsp:nvSpPr>
        <dsp:cNvPr id="0" name=""/>
        <dsp:cNvSpPr/>
      </dsp:nvSpPr>
      <dsp:spPr>
        <a:xfrm>
          <a:off x="0" y="5795"/>
          <a:ext cx="720080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31070" y="36865"/>
        <a:ext cx="7138660" cy="5743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2C0C1-A162-4909-AEA2-ABF6CEB41395}">
      <dsp:nvSpPr>
        <dsp:cNvPr id="0" name=""/>
        <dsp:cNvSpPr/>
      </dsp:nvSpPr>
      <dsp:spPr>
        <a:xfrm>
          <a:off x="0" y="5795"/>
          <a:ext cx="720080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31070" y="36865"/>
        <a:ext cx="7138660" cy="574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9EB92-CE49-42C1-8DC7-A0F581B05CC8}">
      <dsp:nvSpPr>
        <dsp:cNvPr id="0" name=""/>
        <dsp:cNvSpPr/>
      </dsp:nvSpPr>
      <dsp:spPr>
        <a:xfrm>
          <a:off x="0" y="116919"/>
          <a:ext cx="7173440" cy="3422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ОБЛАСТЬ ПРОФЕССИОНАЛЬНОЙ ДЕЯТЕЛЬНОСТИ ВЫПУСКНИКОВ</a:t>
          </a:r>
          <a:endParaRPr lang="ru-RU" sz="1500" kern="1200" dirty="0"/>
        </a:p>
      </dsp:txBody>
      <dsp:txXfrm>
        <a:off x="16706" y="133625"/>
        <a:ext cx="7140028" cy="3088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D647C-A664-4682-8323-3189C5F0B266}">
      <dsp:nvSpPr>
        <dsp:cNvPr id="0" name=""/>
        <dsp:cNvSpPr/>
      </dsp:nvSpPr>
      <dsp:spPr>
        <a:xfrm>
          <a:off x="0" y="61946"/>
          <a:ext cx="756084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Объекты профессиональной деятельности  выпускников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30" y="87076"/>
        <a:ext cx="7510580" cy="4645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2C0C1-A162-4909-AEA2-ABF6CEB41395}">
      <dsp:nvSpPr>
        <dsp:cNvPr id="0" name=""/>
        <dsp:cNvSpPr/>
      </dsp:nvSpPr>
      <dsp:spPr>
        <a:xfrm>
          <a:off x="0" y="5795"/>
          <a:ext cx="720080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31070" y="36865"/>
        <a:ext cx="7138660" cy="5743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2C0C1-A162-4909-AEA2-ABF6CEB41395}">
      <dsp:nvSpPr>
        <dsp:cNvPr id="0" name=""/>
        <dsp:cNvSpPr/>
      </dsp:nvSpPr>
      <dsp:spPr>
        <a:xfrm>
          <a:off x="0" y="5795"/>
          <a:ext cx="720080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31070" y="36865"/>
        <a:ext cx="7138660" cy="5743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2C0C1-A162-4909-AEA2-ABF6CEB41395}">
      <dsp:nvSpPr>
        <dsp:cNvPr id="0" name=""/>
        <dsp:cNvSpPr/>
      </dsp:nvSpPr>
      <dsp:spPr>
        <a:xfrm>
          <a:off x="0" y="5795"/>
          <a:ext cx="720080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31070" y="36865"/>
        <a:ext cx="7138660" cy="5743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2C0C1-A162-4909-AEA2-ABF6CEB41395}">
      <dsp:nvSpPr>
        <dsp:cNvPr id="0" name=""/>
        <dsp:cNvSpPr/>
      </dsp:nvSpPr>
      <dsp:spPr>
        <a:xfrm>
          <a:off x="0" y="5795"/>
          <a:ext cx="720080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31070" y="36865"/>
        <a:ext cx="7138660" cy="5743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2C0C1-A162-4909-AEA2-ABF6CEB41395}">
      <dsp:nvSpPr>
        <dsp:cNvPr id="0" name=""/>
        <dsp:cNvSpPr/>
      </dsp:nvSpPr>
      <dsp:spPr>
        <a:xfrm>
          <a:off x="0" y="5795"/>
          <a:ext cx="720080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31070" y="36865"/>
        <a:ext cx="7138660" cy="5743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2C0C1-A162-4909-AEA2-ABF6CEB41395}">
      <dsp:nvSpPr>
        <dsp:cNvPr id="0" name=""/>
        <dsp:cNvSpPr/>
      </dsp:nvSpPr>
      <dsp:spPr>
        <a:xfrm>
          <a:off x="0" y="5795"/>
          <a:ext cx="720080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31070" y="36865"/>
        <a:ext cx="7138660" cy="57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2EB56-97DB-47F2-B0E9-9CFC0B09573F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2DF39-5F11-4E96-9A19-CE28B881E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720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2DF39-5F11-4E96-9A19-CE28B881E93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477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2DF39-5F11-4E96-9A19-CE28B881E93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110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2DF39-5F11-4E96-9A19-CE28B881E93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901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2DF39-5F11-4E96-9A19-CE28B881E93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06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2DF39-5F11-4E96-9A19-CE28B881E93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283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2DF39-5F11-4E96-9A19-CE28B881E93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9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C1B4A2B-9537-44FD-9C00-BC458646CCC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00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A2B-9537-44FD-9C00-BC458646CCC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4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A2B-9537-44FD-9C00-BC458646CCC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940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A2B-9537-44FD-9C00-BC458646CCC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964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A2B-9537-44FD-9C00-BC458646CCC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962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A2B-9537-44FD-9C00-BC458646CCC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283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A2B-9537-44FD-9C00-BC458646CCC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86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A2B-9537-44FD-9C00-BC458646CCC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464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A2B-9537-44FD-9C00-BC458646CCC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69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A2B-9537-44FD-9C00-BC458646CCC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93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A2B-9537-44FD-9C00-BC458646CCC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87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A2B-9537-44FD-9C00-BC458646CCC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73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A2B-9537-44FD-9C00-BC458646CCC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60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A2B-9537-44FD-9C00-BC458646CCC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58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A2B-9537-44FD-9C00-BC458646CCC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92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A2B-9537-44FD-9C00-BC458646CCC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99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A2B-9537-44FD-9C00-BC458646CCC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0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1B4A2B-9537-44FD-9C00-BC458646CCC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43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6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10" Type="http://schemas.openxmlformats.org/officeDocument/2006/relationships/image" Target="../media/image25.jpg"/><Relationship Id="rId4" Type="http://schemas.openxmlformats.org/officeDocument/2006/relationships/diagramLayout" Target="../diagrams/layout14.xml"/><Relationship Id="rId9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11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3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Layout" Target="../diagrams/layout8.xml"/><Relationship Id="rId7" Type="http://schemas.openxmlformats.org/officeDocument/2006/relationships/image" Target="../media/image1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Максим\Desktop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123" y="-24"/>
            <a:ext cx="2500909" cy="21431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700808"/>
            <a:ext cx="6525938" cy="12961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СПЕЦИАЛЬНОСТЬ </a:t>
            </a:r>
            <a:br>
              <a:rPr lang="ru-RU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«ТУРИЗМ»</a:t>
            </a:r>
            <a:endParaRPr lang="ru-RU" sz="28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843923"/>
            <a:ext cx="4824536" cy="79208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Квалификация – специалист</a:t>
            </a:r>
          </a:p>
          <a:p>
            <a:pPr algn="ctr"/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08908623"/>
              </p:ext>
            </p:extLst>
          </p:nvPr>
        </p:nvGraphicFramePr>
        <p:xfrm>
          <a:off x="1115616" y="620688"/>
          <a:ext cx="720080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7128792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учебной практике :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Студенческое турагентство: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Передвижная выставка «Златоуст в фокусе Прокудина – Горского»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861556"/>
            <a:ext cx="4789040" cy="359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08908623"/>
              </p:ext>
            </p:extLst>
          </p:nvPr>
        </p:nvGraphicFramePr>
        <p:xfrm>
          <a:off x="1115616" y="620688"/>
          <a:ext cx="720080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7128792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предприятия прохождения производственной  практики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 школа 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экотуризма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Веселая  мельница»                  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63162"/>
            <a:ext cx="5688632" cy="3199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08908623"/>
              </p:ext>
            </p:extLst>
          </p:nvPr>
        </p:nvGraphicFramePr>
        <p:xfrm>
          <a:off x="1115616" y="620688"/>
          <a:ext cx="720080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7128792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предприятия прохождения производственной  практики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Культурный  комплекс 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"Башня - колокольня с часовней святителя Иоанна Златоуста"                 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98" y="2348880"/>
            <a:ext cx="5496611" cy="412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08908623"/>
              </p:ext>
            </p:extLst>
          </p:nvPr>
        </p:nvGraphicFramePr>
        <p:xfrm>
          <a:off x="1115616" y="620688"/>
          <a:ext cx="720080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7128792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предприятия прохождения производственной  практики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 «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Таганай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    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5520612" cy="414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1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08908623"/>
              </p:ext>
            </p:extLst>
          </p:nvPr>
        </p:nvGraphicFramePr>
        <p:xfrm>
          <a:off x="1115616" y="620688"/>
          <a:ext cx="720080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7128792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предприятия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прохождения производственной  практики</a:t>
            </a:r>
            <a:endPara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ОружейникЪ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Парк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01008"/>
            <a:ext cx="4610117" cy="30722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91" y="2204865"/>
            <a:ext cx="3998004" cy="26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08908623"/>
              </p:ext>
            </p:extLst>
          </p:nvPr>
        </p:nvGraphicFramePr>
        <p:xfrm>
          <a:off x="1115616" y="620688"/>
          <a:ext cx="720080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7128792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предприятия прохождения производственной  практики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Туристические агентства города     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20" y="2225675"/>
            <a:ext cx="7620000" cy="1663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889375"/>
            <a:ext cx="2762613" cy="27626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871" y="4667299"/>
            <a:ext cx="4032288" cy="155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08908623"/>
              </p:ext>
            </p:extLst>
          </p:nvPr>
        </p:nvGraphicFramePr>
        <p:xfrm>
          <a:off x="1115616" y="620688"/>
          <a:ext cx="720080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92696"/>
            <a:ext cx="7200800" cy="49685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применение профессии</a:t>
            </a:r>
          </a:p>
          <a:p>
            <a:pPr marL="0" indent="0">
              <a:buNone/>
            </a:pP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ООО, частные и государственные предприятия, </a:t>
            </a:r>
            <a:r>
              <a:rPr lang="ru-RU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  предприниматели</a:t>
            </a:r>
          </a:p>
          <a:p>
            <a:pPr marL="0" indent="0">
              <a:buNone/>
            </a:pPr>
            <a:endParaRPr lang="ru-RU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9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Должности:</a:t>
            </a:r>
          </a:p>
          <a:p>
            <a:pPr marL="0" indent="0">
              <a:buNone/>
            </a:pP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туризму; Менеджер по экскурсионной работе;</a:t>
            </a:r>
          </a:p>
          <a:p>
            <a:pPr marL="0" indent="0">
              <a:buNone/>
            </a:pP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по выездному, въездному, внутреннему туризму; </a:t>
            </a:r>
            <a:r>
              <a:rPr lang="ru-RU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менеджер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Менеджер визового отдела, Аниматор</a:t>
            </a:r>
            <a:endParaRPr lang="ru-RU" sz="9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83652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Максим\Desktop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123" y="-24"/>
            <a:ext cx="2500909" cy="21431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843923"/>
            <a:ext cx="4824536" cy="792088"/>
          </a:xfrm>
        </p:spPr>
        <p:txBody>
          <a:bodyPr>
            <a:normAutofit/>
          </a:bodyPr>
          <a:lstStyle/>
          <a:p>
            <a:pPr algn="ctr"/>
            <a:endParaRPr lang="ru-RU" sz="24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00112"/>
            <a:ext cx="4104456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0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30071562"/>
              </p:ext>
            </p:extLst>
          </p:nvPr>
        </p:nvGraphicFramePr>
        <p:xfrm>
          <a:off x="827584" y="620688"/>
          <a:ext cx="756084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1556792"/>
            <a:ext cx="6832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базе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среднего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образования:</a:t>
            </a:r>
          </a:p>
          <a:p>
            <a:pPr algn="ctr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года 10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месяцев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90788"/>
            <a:ext cx="5688631" cy="37909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142976" y="620688"/>
          <a:ext cx="717344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68760"/>
            <a:ext cx="7056784" cy="3384377"/>
          </a:xfrm>
        </p:spPr>
        <p:txBody>
          <a:bodyPr/>
          <a:lstStyle/>
          <a:p>
            <a:r>
              <a:rPr lang="ru-RU" b="1" dirty="0"/>
              <a:t>формирование, продвижение и реализация </a:t>
            </a:r>
            <a:r>
              <a:rPr lang="ru-RU" b="1" dirty="0" smtClean="0"/>
              <a:t>               туристского </a:t>
            </a:r>
            <a:r>
              <a:rPr lang="ru-RU" b="1" dirty="0"/>
              <a:t>продукта, организация комплексного </a:t>
            </a:r>
            <a:r>
              <a:rPr lang="ru-RU" b="1" dirty="0" smtClean="0"/>
              <a:t>   туристского  обслуживания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08920"/>
            <a:ext cx="6108171" cy="34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4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244206771"/>
              </p:ext>
            </p:extLst>
          </p:nvPr>
        </p:nvGraphicFramePr>
        <p:xfrm>
          <a:off x="827584" y="620688"/>
          <a:ext cx="756084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556792"/>
            <a:ext cx="7200800" cy="4392487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запросы потребителей туристских услуг;</a:t>
            </a: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туристские продукты;</a:t>
            </a: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туристские ресурсы - природные, исторические, социально-культурные и другие объекты туристского показа, познавательного, делового, лечебно-оздоровительного, физкультурно-спортивного назначения;</a:t>
            </a: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услуги: гостиниц и иных средств размещения; общественного питания; средств развлечения; экскурсионные, транспортные; туроператорские;</a:t>
            </a: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формирования, продвижения и реализации туристского продукта;</a:t>
            </a: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справочные материалы по туризму, географии, истории, архитектуре, религии, достопримечательностям, социально-экономическому устройству стран, туристские каталоги;</a:t>
            </a: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трудовые коллективы.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28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08908623"/>
              </p:ext>
            </p:extLst>
          </p:nvPr>
        </p:nvGraphicFramePr>
        <p:xfrm>
          <a:off x="1115616" y="620688"/>
          <a:ext cx="720080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7128792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профессиональной деятельности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dirty="0" smtClean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турагентских услуг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услуг по сопровождению туристов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туроператорских услуг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функциональным подразделением организации.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1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08908623"/>
              </p:ext>
            </p:extLst>
          </p:nvPr>
        </p:nvGraphicFramePr>
        <p:xfrm>
          <a:off x="1115616" y="620688"/>
          <a:ext cx="720080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7128792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учебной практике 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«Крылья</a:t>
            </a:r>
            <a:r>
              <a:rPr lang="ru-RU" b="1" dirty="0" smtClean="0"/>
              <a:t>»</a:t>
            </a:r>
          </a:p>
          <a:p>
            <a:pPr marL="0" indent="0">
              <a:buNone/>
            </a:pPr>
            <a:endParaRPr lang="ru-RU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3903680" cy="259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60848"/>
            <a:ext cx="3202704" cy="21267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949371"/>
            <a:ext cx="4114580" cy="273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2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08908623"/>
              </p:ext>
            </p:extLst>
          </p:nvPr>
        </p:nvGraphicFramePr>
        <p:xfrm>
          <a:off x="1115616" y="620688"/>
          <a:ext cx="720080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7128792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учебной практике :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Студенческое турагентство: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на трамвае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4" y="2492896"/>
            <a:ext cx="4320480" cy="3240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04" y="3428999"/>
            <a:ext cx="4256570" cy="319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3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08908623"/>
              </p:ext>
            </p:extLst>
          </p:nvPr>
        </p:nvGraphicFramePr>
        <p:xfrm>
          <a:off x="1115616" y="620688"/>
          <a:ext cx="720080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7128792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учебной практике :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Студенческое турагентство: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для  дошкольников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80928"/>
            <a:ext cx="4968552" cy="372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9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08908623"/>
              </p:ext>
            </p:extLst>
          </p:nvPr>
        </p:nvGraphicFramePr>
        <p:xfrm>
          <a:off x="1115616" y="620688"/>
          <a:ext cx="720080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7128792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учебной практике :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Студенческое турагентство: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Экскурсия по Площади 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Интернационала</a:t>
            </a: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791" y="3645024"/>
            <a:ext cx="4128458" cy="3096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76" y="2420888"/>
            <a:ext cx="4536504" cy="34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6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729</TotalTime>
  <Words>354</Words>
  <Application>Microsoft Office PowerPoint</Application>
  <PresentationFormat>Экран (4:3)</PresentationFormat>
  <Paragraphs>82</Paragraphs>
  <Slides>17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СПЕЦИАЛЬНОСТЬ  «ТУРИЗМ»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СПЕЦИАЛЬНОСТЬ  «ТЕХНИЧЕСКОЕ ОБСЛУЖИВАНИЕ И РЕМОНТ ДВИГАТЕЛЕЙ, СИСТЕМ И АГРЕГАТОВ АВТОМОБИЛЕЙ»</dc:title>
  <dc:creator>408-02</dc:creator>
  <cp:lastModifiedBy>user</cp:lastModifiedBy>
  <cp:revision>37</cp:revision>
  <dcterms:created xsi:type="dcterms:W3CDTF">2017-11-09T09:41:59Z</dcterms:created>
  <dcterms:modified xsi:type="dcterms:W3CDTF">2017-11-14T06:50:30Z</dcterms:modified>
</cp:coreProperties>
</file>