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06" r:id="rId4"/>
    <p:sldId id="261" r:id="rId5"/>
    <p:sldId id="258" r:id="rId6"/>
    <p:sldId id="302" r:id="rId7"/>
    <p:sldId id="307" r:id="rId8"/>
    <p:sldId id="303" r:id="rId9"/>
    <p:sldId id="304" r:id="rId10"/>
    <p:sldId id="310" r:id="rId11"/>
    <p:sldId id="305" r:id="rId12"/>
    <p:sldId id="314" r:id="rId13"/>
    <p:sldId id="301" r:id="rId14"/>
    <p:sldId id="267" r:id="rId15"/>
    <p:sldId id="309" r:id="rId16"/>
    <p:sldId id="311" r:id="rId17"/>
    <p:sldId id="312" r:id="rId18"/>
    <p:sldId id="31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39" autoAdjust="0"/>
    <p:restoredTop sz="94660"/>
  </p:normalViewPr>
  <p:slideViewPr>
    <p:cSldViewPr>
      <p:cViewPr>
        <p:scale>
          <a:sx n="70" d="100"/>
          <a:sy n="70" d="100"/>
        </p:scale>
        <p:origin x="-21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51BF-8296-4892-B21E-4EB89F20F161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FDE-1565-4997-91BD-4034D63F8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51BF-8296-4892-B21E-4EB89F20F161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FDE-1565-4997-91BD-4034D63F8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51BF-8296-4892-B21E-4EB89F20F161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FDE-1565-4997-91BD-4034D63F8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51BF-8296-4892-B21E-4EB89F20F161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FDE-1565-4997-91BD-4034D63F8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51BF-8296-4892-B21E-4EB89F20F161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FDE-1565-4997-91BD-4034D63F8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51BF-8296-4892-B21E-4EB89F20F161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FDE-1565-4997-91BD-4034D63F8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51BF-8296-4892-B21E-4EB89F20F161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FDE-1565-4997-91BD-4034D63F8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51BF-8296-4892-B21E-4EB89F20F161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FDE-1565-4997-91BD-4034D63F8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51BF-8296-4892-B21E-4EB89F20F161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FDE-1565-4997-91BD-4034D63F8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51BF-8296-4892-B21E-4EB89F20F161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FDE-1565-4997-91BD-4034D63F8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51BF-8296-4892-B21E-4EB89F20F161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FDE-1565-4997-91BD-4034D63F8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751BF-8296-4892-B21E-4EB89F20F161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ABFDE-1565-4997-91BD-4034D63F8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PDVD_009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358246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Отчёт </a:t>
            </a:r>
            <a:r>
              <a:rPr lang="ru-RU" b="1" smtClean="0"/>
              <a:t>группы ТЗ-1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 err="1" smtClean="0"/>
              <a:t>кл</a:t>
            </a:r>
            <a:r>
              <a:rPr lang="ru-RU" b="1" dirty="0" smtClean="0"/>
              <a:t>. руководитель Платонова Т.Н.)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Интерактивная игра 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«Призрак старого города»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Министерство образования и науки Челябинской области</a:t>
            </a:r>
            <a:br>
              <a:rPr lang="ru-RU" b="1" dirty="0" smtClean="0"/>
            </a:br>
            <a:r>
              <a:rPr lang="ru-RU" b="1" dirty="0" smtClean="0"/>
              <a:t>Государственное бюджетное образовательное учреждение </a:t>
            </a:r>
            <a:br>
              <a:rPr lang="ru-RU" b="1" dirty="0" smtClean="0"/>
            </a:br>
            <a:r>
              <a:rPr lang="ru-RU" b="1" dirty="0" smtClean="0"/>
              <a:t>профессиональная образовательная организация</a:t>
            </a:r>
          </a:p>
          <a:p>
            <a:pPr algn="ctr"/>
            <a:r>
              <a:rPr lang="ru-RU" b="1" dirty="0" smtClean="0"/>
              <a:t>«Златоустовский техникум технологий и экономики»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488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Златоуст, сентябрь 2017 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639625/v639625938/46ba0/XXzX2rKp0i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04966" cy="489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81651" y="332656"/>
            <a:ext cx="5375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Погода –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супер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!!!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qtrAf4O_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87957" cy="3284984"/>
          </a:xfrm>
          <a:prstGeom prst="rect">
            <a:avLst/>
          </a:prstGeom>
        </p:spPr>
      </p:pic>
      <p:pic>
        <p:nvPicPr>
          <p:cNvPr id="3074" name="Picture 2" descr="https://pp.userapi.com/c841025/v841025097/237df/9u4XI5Kx1z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240"/>
            <a:ext cx="4914546" cy="6840760"/>
          </a:xfrm>
          <a:prstGeom prst="rect">
            <a:avLst/>
          </a:prstGeom>
          <a:noFill/>
        </p:spPr>
      </p:pic>
      <p:pic>
        <p:nvPicPr>
          <p:cNvPr id="3076" name="Picture 4" descr="https://pp.userapi.com/c841025/v841025097/237fd/FVRUdxvwKm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356992"/>
            <a:ext cx="3923929" cy="35010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0970" y="2348880"/>
            <a:ext cx="4662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Лучшее место!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pp.userapi.com/c841527/v841527963/1d1f6/XJUQwotJP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5"/>
            <a:ext cx="4680520" cy="624069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5445224"/>
            <a:ext cx="3907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Мы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устали…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DVD_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59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3542" t="23227" r="5790" b="24205"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X:\Аленичева Е.И\группа А-1\Фотки\PlN3obrXb2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833664"/>
            <a:ext cx="6768752" cy="3024336"/>
          </a:xfrm>
          <a:prstGeom prst="rect">
            <a:avLst/>
          </a:prstGeom>
          <a:noFill/>
        </p:spPr>
      </p:pic>
      <p:pic>
        <p:nvPicPr>
          <p:cNvPr id="3" name="Рисунок 2" descr="ydLU58ub4-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7812360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pp.userapi.com/c837622/v837622938/708d7/WKU6m2CZeU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46111" cy="491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pp.userapi.com/c841127/v841127890/2875e/_hzAgb51-6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872874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pp.userapi.com/c841127/v841127890/28648/2G16hL93X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92402" cy="65943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89708" y="4809926"/>
            <a:ext cx="5445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игру…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Для Аленичевой\Златоуст\презинтация златоуст_Науменко\0015-015-Zlato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3xeXajPCP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214-09\Мои документы\ДВ-1_2015-2016\586503_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6147" y="2967335"/>
            <a:ext cx="8492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Мы будем «гулять» здесь…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/>
          <a:srcRect l="2640" t="23659" r="5680" b="12927"/>
          <a:stretch>
            <a:fillRect/>
          </a:stretch>
        </p:blipFill>
        <p:spPr bwMode="auto">
          <a:xfrm>
            <a:off x="395536" y="980728"/>
            <a:ext cx="8100392" cy="535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331640" y="-387424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Старт…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xmlns="" val="396728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Ar66a-aIw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188640"/>
            <a:ext cx="4325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Получаем</a:t>
            </a:r>
            <a:r>
              <a:rPr lang="ru-RU" dirty="0" smtClean="0"/>
              <a:t> </a:t>
            </a:r>
            <a:r>
              <a:rPr lang="ru-RU" sz="4000" dirty="0" smtClean="0"/>
              <a:t>задание.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ZVV0NFqh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753" y="5313982"/>
            <a:ext cx="9156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 понимаем: где «вазоны»…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oKayf5jid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41309" y="4509120"/>
            <a:ext cx="3712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Мы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дошли!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XRtMW2vG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292080" cy="3861048"/>
          </a:xfrm>
          <a:prstGeom prst="rect">
            <a:avLst/>
          </a:prstGeom>
        </p:spPr>
      </p:pic>
      <p:pic>
        <p:nvPicPr>
          <p:cNvPr id="3" name="Рисунок 2" descr="0uiaDTg7G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1312" y="3068960"/>
            <a:ext cx="6192688" cy="37890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3287" y="2967335"/>
            <a:ext cx="3397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Зажигаем!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60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Отчёт группы ТЗ-1 (кл. руководитель Платонова Т.Н.)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ЗТТиЭ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группы А-1</dc:title>
  <dc:creator>214u</dc:creator>
  <cp:lastModifiedBy>309-04</cp:lastModifiedBy>
  <cp:revision>24</cp:revision>
  <dcterms:created xsi:type="dcterms:W3CDTF">2016-09-23T07:43:32Z</dcterms:created>
  <dcterms:modified xsi:type="dcterms:W3CDTF">2017-09-22T09:16:08Z</dcterms:modified>
</cp:coreProperties>
</file>