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63" r:id="rId7"/>
    <p:sldId id="261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5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1E7756-86C1-4408-8097-2579B36FDD1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28C1613-16BE-4D05-B73A-2CC7291364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Краеведческая игра «Призрак старого города». 3 тур.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928934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О, Златоуст! Твои уста</a:t>
            </a:r>
          </a:p>
          <a:p>
            <a:r>
              <a:rPr lang="ru-RU" dirty="0" smtClean="0"/>
              <a:t>Роняют золотое слово.</a:t>
            </a:r>
          </a:p>
          <a:p>
            <a:r>
              <a:rPr lang="ru-RU" dirty="0" smtClean="0"/>
              <a:t>Когда его услышит мой народ,</a:t>
            </a:r>
          </a:p>
          <a:p>
            <a:r>
              <a:rPr lang="ru-RU" dirty="0" smtClean="0"/>
              <a:t>Очнётся град крылатого коня,</a:t>
            </a:r>
          </a:p>
          <a:p>
            <a:r>
              <a:rPr lang="ru-RU" dirty="0" smtClean="0"/>
              <a:t>На крыльях к Солнцу вознесётся,</a:t>
            </a:r>
          </a:p>
          <a:p>
            <a:r>
              <a:rPr lang="ru-RU" dirty="0" smtClean="0"/>
              <a:t>Прольётся золотым дождём,</a:t>
            </a:r>
          </a:p>
          <a:p>
            <a:r>
              <a:rPr lang="ru-RU" dirty="0" smtClean="0"/>
              <a:t>И люди воспоют </a:t>
            </a:r>
          </a:p>
          <a:p>
            <a:r>
              <a:rPr lang="ru-RU" dirty="0" smtClean="0"/>
              <a:t>Святое слово - Златоуст!</a:t>
            </a:r>
          </a:p>
          <a:p>
            <a:r>
              <a:rPr lang="ru-RU" dirty="0" smtClean="0"/>
              <a:t>(Стих из фильма "Свыше дано", О. </a:t>
            </a:r>
            <a:r>
              <a:rPr lang="ru-RU" dirty="0" err="1" smtClean="0"/>
              <a:t>Чаваниной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Нам, ребятам из группы Р1, посчастливилось участвовать в игре "Призрак старого города". Получилось так, что этот "призрак" пролил свет в далёкое прошлое, которое удивительным образом переплелось с настоящим временем.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97040"/>
          </a:xfrm>
        </p:spPr>
        <p:txBody>
          <a:bodyPr>
            <a:noAutofit/>
          </a:bodyPr>
          <a:lstStyle/>
          <a:p>
            <a:r>
              <a:rPr lang="ru-RU" sz="1600" dirty="0"/>
              <a:t>БАСТЕНЬКИЕ ВОРОТА - кованые узорчатые ворота, установленные в 1871 г. между зданиями Арсенала и Оружейной фабрики. Слева стояла проходная сторожевая будка, справа - кованая узорчатая калитка. В церковные праздники ворота открывались для прохода в заводские церкви, а также для проезда большого начальства. </a:t>
            </a:r>
            <a:r>
              <a:rPr lang="ru-RU" sz="1600" dirty="0" err="1"/>
              <a:t>Бастенькие</a:t>
            </a:r>
            <a:r>
              <a:rPr lang="ru-RU" sz="1600" dirty="0"/>
              <a:t> ворота сохранились до нашего времени и открывают вход к памятнику героям фронта и тыла завода им. Ленина. Название - от вятского "</a:t>
            </a:r>
            <a:r>
              <a:rPr lang="ru-RU" sz="1600" dirty="0" err="1"/>
              <a:t>бастенький</a:t>
            </a:r>
            <a:r>
              <a:rPr lang="ru-RU" sz="1600" dirty="0"/>
              <a:t>", значит, хорошенький, красивенький</a:t>
            </a:r>
            <a:r>
              <a:rPr lang="ru-RU" sz="2000" dirty="0"/>
              <a:t>.</a:t>
            </a:r>
          </a:p>
        </p:txBody>
      </p:sp>
      <p:pic>
        <p:nvPicPr>
          <p:cNvPr id="5" name="Содержимое 4" descr="DQv0A8z-K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5857916" cy="439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Мы долго считали колонны этого дома, так как пришлось обежать его со всех сторон. Даже не верится, что здесь когда-то жил основатель булатной стали. Сейчас это - Златоустовский краеведческий музей. Его основателями (в 1825 году) были члены Златоустовского горного учёного общества П. П. Аносов (управитель Оружейной фабрики) и П. И. Порозов (управитель </a:t>
            </a:r>
            <a:r>
              <a:rPr lang="ru-RU" sz="1800" dirty="0" err="1" smtClean="0"/>
              <a:t>Миасского</a:t>
            </a:r>
            <a:r>
              <a:rPr lang="ru-RU" sz="1800" dirty="0" smtClean="0"/>
              <a:t> завода). Основой музейных коллекций стало собрание холодного оружия, которое начало формироваться в Арсенале в 1816-1817 годах.</a:t>
            </a:r>
            <a:br>
              <a:rPr lang="ru-RU" sz="1800" dirty="0" smtClean="0"/>
            </a:br>
            <a:r>
              <a:rPr lang="ru-RU" sz="1800" dirty="0" smtClean="0"/>
              <a:t>Мы сфотографировались на фоне этого дома, а впереди нас на площади сквера стоит памятник Ленину на том месте, где раньше был памятник Александру I.</a:t>
            </a:r>
            <a:endParaRPr lang="ru-RU" sz="1800" dirty="0"/>
          </a:p>
        </p:txBody>
      </p:sp>
      <p:pic>
        <p:nvPicPr>
          <p:cNvPr id="4" name="Содержимое 3" descr="O6XAKD5RlM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571744"/>
            <a:ext cx="6858048" cy="3857651"/>
          </a:xfrm>
        </p:spPr>
      </p:pic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У Центра "Созвездие" мы считали количество кронштейнов у балконов. Оказывается, здесь была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Златоустовская УЕЗДНАЯ ЗЕМСКАЯ УПРАВА - исполнительный рабочий орган земского собрания. Первый состав управы был избран в феврале 1875 г. Штат служащих в первые годы состоял из 5 - 6 человек. К 1914 г., когда число жителей уезда выросло до 278 тысяч, число работающих в управе увеличилось до 50 человек.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Это памятник Регионального значения, памятник градостроительства и архитектуры 2-я пол. ХIХ в.</a:t>
            </a:r>
          </a:p>
        </p:txBody>
      </p:sp>
      <p:pic>
        <p:nvPicPr>
          <p:cNvPr id="8" name="Содержимое 7" descr="5AmkdTpBtu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714620"/>
            <a:ext cx="7035815" cy="3957646"/>
          </a:xfrm>
        </p:spPr>
      </p:pic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Затем мы отправились считать факела на </a:t>
            </a:r>
            <a:r>
              <a:rPr lang="ru-RU" sz="2000" smtClean="0"/>
              <a:t>Малую Немецкую </a:t>
            </a:r>
            <a:r>
              <a:rPr lang="ru-RU" sz="2000" dirty="0" smtClean="0"/>
              <a:t>улицу, ныне Октябрьскую 7. Наверное, не случайно, здесь много лет находилась детская поликлиника, ведь в ХIХ веке это был дом врача Пономарёва. Он тоже, как и мы, смотрел, наверное, на эти симпатичные факела. Итак, годы 1880-1890, объект культурного наследия регионального значения, памятник Постановление Законодательного Собрания Челябинской области от 28.01.1999 г. № 457 г. Златоуст, ул. Октябрьская, 7</a:t>
            </a:r>
            <a:endParaRPr lang="ru-RU" sz="2000" dirty="0"/>
          </a:p>
        </p:txBody>
      </p:sp>
      <p:pic>
        <p:nvPicPr>
          <p:cNvPr id="4" name="Содержимое 3" descr="KIBJoHpufG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357430"/>
            <a:ext cx="7429552" cy="4179123"/>
          </a:xfrm>
        </p:spPr>
      </p:pic>
    </p:spTree>
  </p:cSld>
  <p:clrMapOvr>
    <a:masterClrMapping/>
  </p:clrMapOvr>
  <p:transition spd="med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 дороге, пока мы искали женскую гимназию, нам встретился интересный дом, в котором жил и работал врач Нестеров, участник 1-й мир. и </a:t>
            </a:r>
            <a:r>
              <a:rPr lang="ru-RU" sz="2000" dirty="0" err="1" smtClean="0"/>
              <a:t>Гражд</a:t>
            </a:r>
            <a:r>
              <a:rPr lang="ru-RU" sz="2000" dirty="0" smtClean="0"/>
              <a:t>. войн. В 1928—1957 главный врач городского противотуберкулезного диспансера. На здании висит мемориальная доска.</a:t>
            </a:r>
            <a:endParaRPr lang="ru-RU" sz="2000" dirty="0"/>
          </a:p>
        </p:txBody>
      </p:sp>
      <p:pic>
        <p:nvPicPr>
          <p:cNvPr id="4" name="Содержимое 3" descr="zrWyd548M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4071942"/>
            <a:ext cx="4566364" cy="2568580"/>
          </a:xfrm>
        </p:spPr>
      </p:pic>
      <p:pic>
        <p:nvPicPr>
          <p:cNvPr id="5" name="Рисунок 4" descr="MRdzoXbop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576077"/>
            <a:ext cx="4286280" cy="2411033"/>
          </a:xfrm>
          <a:prstGeom prst="rect">
            <a:avLst/>
          </a:prstGeom>
        </p:spPr>
      </p:pic>
      <p:pic>
        <p:nvPicPr>
          <p:cNvPr id="6" name="Рисунок 5" descr="-ytdQvmFo5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2786082" cy="495303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Далее нужно было посчитать вазоны. Подняв головы повыше, мы, действительно увидели их на крыше. А так ходили бы мимо, и никогда бы не обратили на них внимания. В ХIХ-ХХ веке это был Дом купца Андрианова - объект культурного наследия регионального значения, Памятник, Постановление Законодательного Собрания Челябинской области от 28.01.1999 г. № 457 г. Златоуст, </a:t>
            </a:r>
            <a:br>
              <a:rPr lang="ru-RU" sz="2000" dirty="0" smtClean="0"/>
            </a:br>
            <a:r>
              <a:rPr lang="ru-RU" sz="2000" dirty="0" smtClean="0"/>
              <a:t>ул. им. Н.Б. Скворцова, 7</a:t>
            </a:r>
            <a:endParaRPr lang="ru-RU" sz="2000" dirty="0"/>
          </a:p>
        </p:txBody>
      </p:sp>
      <p:pic>
        <p:nvPicPr>
          <p:cNvPr id="4" name="Содержимое 3" descr="s_H5lPJmk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4786322"/>
            <a:ext cx="3175023" cy="1785950"/>
          </a:xfrm>
        </p:spPr>
      </p:pic>
      <p:pic>
        <p:nvPicPr>
          <p:cNvPr id="5" name="Рисунок 4" descr="J-CTcyFF0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5461039" cy="3071834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81814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А вот до сюда мы не дошли, так как уже было 14-00, и не хотелось опаздывать к финалу. Но всё же один из нас вспомнил, что на здании написан год 1908. Получается, что этот корпус был построен в 1906-1908 годах рядом с женской гимназией и считался верхним корпусом. С 1 июля 1908 г. ввели 7-летний срок обучения и восьмой педагогический класс. Окончившие его получали аттестат учителя начальных классов. Обучение в гимназии было платным. Женская гимназия просуществовала до 1919 г., позднее в ее зданиях размещались общеобразовательные школы, а в последние годы - школа искусств N"1.</a:t>
            </a:r>
            <a:endParaRPr lang="ru-RU" sz="2000" dirty="0"/>
          </a:p>
        </p:txBody>
      </p:sp>
      <p:pic>
        <p:nvPicPr>
          <p:cNvPr id="4" name="Содержимое 3" descr="x1vmX6CxFr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782851"/>
            <a:ext cx="5500726" cy="3850508"/>
          </a:xfrm>
        </p:spPr>
      </p:pic>
    </p:spTree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Пусть не на все вопросы мы сумели ответить и не везде успели сфотографироваться, главное, что мы открыли для себя много нового и интересного. Город стал нам дороже, он приоткрыл нам свою историю, и мы увидели связь времён. Спасибо организаторам игры. Группа Р1.</a:t>
            </a:r>
          </a:p>
          <a:p>
            <a:endParaRPr lang="ru-RU" dirty="0" smtClean="0"/>
          </a:p>
          <a:p>
            <a:r>
              <a:rPr lang="ru-RU" smtClean="0"/>
              <a:t>                      </a:t>
            </a:r>
            <a:r>
              <a:rPr lang="ru-RU" smtClean="0"/>
              <a:t>      Подготовил </a:t>
            </a:r>
            <a:r>
              <a:rPr lang="ru-RU" smtClean="0"/>
              <a:t>Чумичкин </a:t>
            </a:r>
            <a:r>
              <a:rPr lang="ru-RU" smtClean="0"/>
              <a:t>Никита.                      </a:t>
            </a:r>
            <a:endParaRPr lang="ru-RU" dirty="0"/>
          </a:p>
        </p:txBody>
      </p:sp>
    </p:spTree>
  </p:cSld>
  <p:clrMapOvr>
    <a:masterClrMapping/>
  </p:clrMapOvr>
  <p:transition spd="med"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172</TotalTime>
  <Words>640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Краеведческая игра «Призрак старого города». 3 тур.</vt:lpstr>
      <vt:lpstr>БАСТЕНЬКИЕ ВОРОТА - кованые узорчатые ворота, установленные в 1871 г. между зданиями Арсенала и Оружейной фабрики. Слева стояла проходная сторожевая будка, справа - кованая узорчатая калитка. В церковные праздники ворота открывались для прохода в заводские церкви, а также для проезда большого начальства. Бастенькие ворота сохранились до нашего времени и открывают вход к памятнику героям фронта и тыла завода им. Ленина. Название - от вятского "бастенький", значит, хорошенький, красивенький.</vt:lpstr>
      <vt:lpstr>Мы долго считали колонны этого дома, так как пришлось обежать его со всех сторон. Даже не верится, что здесь когда-то жил основатель булатной стали. Сейчас это - Златоустовский краеведческий музей. Его основателями (в 1825 году) были члены Златоустовского горного учёного общества П. П. Аносов (управитель Оружейной фабрики) и П. И. Порозов (управитель Миасского завода). Основой музейных коллекций стало собрание холодного оружия, которое начало формироваться в Арсенале в 1816-1817 годах. Мы сфотографировались на фоне этого дома, а впереди нас на площади сквера стоит памятник Ленину на том месте, где раньше был памятник Александру I.</vt:lpstr>
      <vt:lpstr>У Центра "Созвездие" мы считали количество кронштейнов у балконов. Оказывается, здесь была Златоустовская УЕЗДНАЯ ЗЕМСКАЯ УПРАВА - исполнительный рабочий орган земского собрания. Первый состав управы был избран в феврале 1875 г. Штат служащих в первые годы состоял из 5 - 6 человек. К 1914 г., когда число жителей уезда выросло до 278 тысяч, число работающих в управе увеличилось до 50 человек.  Это памятник Регионального значения, памятник градостроительства и архитектуры 2-я пол. ХIХ в.</vt:lpstr>
      <vt:lpstr>Затем мы отправились считать факела на Малую Немецкую улицу, ныне Октябрьскую 7. Наверное, не случайно, здесь много лет находилась детская поликлиника, ведь в ХIХ веке это был дом врача Пономарёва. Он тоже, как и мы, смотрел, наверное, на эти симпатичные факела. Итак, годы 1880-1890, объект культурного наследия регионального значения, памятник Постановление Законодательного Собрания Челябинской области от 28.01.1999 г. № 457 г. Златоуст, ул. Октябрьская, 7</vt:lpstr>
      <vt:lpstr>По дороге, пока мы искали женскую гимназию, нам встретился интересный дом, в котором жил и работал врач Нестеров, участник 1-й мир. и Гражд. войн. В 1928—1957 главный врач городского противотуберкулезного диспансера. На здании висит мемориальная доска.</vt:lpstr>
      <vt:lpstr>Далее нужно было посчитать вазоны. Подняв головы повыше, мы, действительно увидели их на крыше. А так ходили бы мимо, и никогда бы не обратили на них внимания. В ХIХ-ХХ веке это был Дом купца Андрианова - объект культурного наследия регионального значения, Памятник, Постановление Законодательного Собрания Челябинской области от 28.01.1999 г. № 457 г. Златоуст,  ул. им. Н.Б. Скворцова, 7</vt:lpstr>
      <vt:lpstr>А вот до сюда мы не дошли, так как уже было 14-00, и не хотелось опаздывать к финалу. Но всё же один из нас вспомнил, что на здании написан год 1908. Получается, что этот корпус был построен в 1906-1908 годах рядом с женской гимназией и считался верхним корпусом. С 1 июля 1908 г. ввели 7-летний срок обучения и восьмой педагогический класс. Окончившие его получали аттестат учителя начальных классов. Обучение в гимназии было платным. Женская гимназия просуществовала до 1919 г., позднее в ее зданиях размещались общеобразовательные школы, а в последние годы - школа искусств N"1.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23</cp:revision>
  <dcterms:created xsi:type="dcterms:W3CDTF">2017-09-25T12:25:26Z</dcterms:created>
  <dcterms:modified xsi:type="dcterms:W3CDTF">2017-09-25T15:58:49Z</dcterms:modified>
</cp:coreProperties>
</file>