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62" r:id="rId3"/>
    <p:sldId id="257" r:id="rId4"/>
    <p:sldId id="258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61866-035B-4405-B82D-5C49CD74C9D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0FDF5-A5EF-4D79-8B76-1A6FDEFBC21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0FDF5-A5EF-4D79-8B76-1A6FDEFBC21E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dirty="0" err="1" smtClean="0"/>
              <a:t>Фотоотчет</a:t>
            </a:r>
            <a:r>
              <a:rPr lang="ru-RU" sz="2400" dirty="0" smtClean="0"/>
              <a:t> группы М-1П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ПРИЗРАК СТАРОГО ГОРОДА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Начало нашего путешествия</a:t>
            </a:r>
            <a:br>
              <a:rPr lang="ru-RU" dirty="0" smtClean="0"/>
            </a:br>
            <a:r>
              <a:rPr lang="ru-RU" dirty="0" smtClean="0"/>
              <a:t>памятник труженикам фронта и </a:t>
            </a:r>
            <a:r>
              <a:rPr lang="ru-RU" dirty="0" smtClean="0"/>
              <a:t>тыла</a:t>
            </a:r>
            <a:endParaRPr lang="ru-RU" dirty="0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4419600" cy="426720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Чугунная </a:t>
            </a:r>
            <a:r>
              <a:rPr lang="ru-RU" sz="1800" dirty="0" smtClean="0"/>
              <a:t>литая ограда с коваными </a:t>
            </a:r>
            <a:r>
              <a:rPr lang="ru-RU" sz="1800" dirty="0" smtClean="0"/>
              <a:t>воротами </a:t>
            </a:r>
            <a:r>
              <a:rPr lang="ru-RU" sz="1800" dirty="0" smtClean="0"/>
              <a:t>в Златоусте – это старинная ограда с так называемыми «</a:t>
            </a:r>
            <a:r>
              <a:rPr lang="ru-RU" sz="1800" dirty="0" err="1" smtClean="0"/>
              <a:t>бастенькими</a:t>
            </a:r>
            <a:r>
              <a:rPr lang="ru-RU" sz="1800" dirty="0" smtClean="0"/>
              <a:t> воротами», расположенная между зданиями арсенала и оружейной фабрики в исторической части Златоуста. Ограда с кованными узорчатыми воротами была установлена в 1871 году.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«</a:t>
            </a:r>
            <a:r>
              <a:rPr lang="ru-RU" sz="1800" dirty="0" err="1" smtClean="0"/>
              <a:t>Бастенькие</a:t>
            </a:r>
            <a:r>
              <a:rPr lang="ru-RU" sz="1800" dirty="0" smtClean="0"/>
              <a:t> ворота» открывались для проезда на территорию завода большого начальства, а также в церковные праздники для прохода горожан в заводскую церковь.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ул. Октябрьская, </a:t>
            </a:r>
            <a:r>
              <a:rPr lang="ru-RU" dirty="0" smtClean="0"/>
              <a:t>7 - </a:t>
            </a:r>
            <a:r>
              <a:rPr lang="ru-RU" dirty="0" smtClean="0"/>
              <a:t>Дом врача Пономарева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" y="1371600"/>
            <a:ext cx="4038600" cy="3028950"/>
          </a:xfrm>
        </p:spPr>
      </p:pic>
      <p:pic>
        <p:nvPicPr>
          <p:cNvPr id="8" name="Содержимое 7" descr="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429000"/>
            <a:ext cx="4038600" cy="30289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Златоустовский </a:t>
            </a:r>
            <a:r>
              <a:rPr lang="ru-RU" sz="4400" b="1" dirty="0" smtClean="0"/>
              <a:t>казенный винный склад № </a:t>
            </a:r>
            <a:r>
              <a:rPr lang="ru-RU" sz="4400" b="1" dirty="0" smtClean="0"/>
              <a:t>2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Земская </a:t>
            </a:r>
            <a:r>
              <a:rPr lang="ru-RU" sz="3200" dirty="0" smtClean="0"/>
              <a:t>управа (2-я </a:t>
            </a:r>
            <a:r>
              <a:rPr lang="ru-RU" sz="3200" dirty="0" smtClean="0"/>
              <a:t>пол. XIX в</a:t>
            </a:r>
            <a:r>
              <a:rPr lang="ru-RU" sz="3200" dirty="0" smtClean="0"/>
              <a:t>.),  в которой сейчас расположен медицинский центр «Созвездие»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 горного начальника – ныне краеведческий музей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500" y="1524000"/>
            <a:ext cx="3429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Наше путешествие завершается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</TotalTime>
  <Words>80</Words>
  <PresentationFormat>Экран (4:3)</PresentationFormat>
  <Paragraphs>10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ПРИЗРАК СТАРОГО ГОРОДА </vt:lpstr>
      <vt:lpstr>Начало нашего путешествия памятник труженикам фронта и тыла</vt:lpstr>
      <vt:lpstr> ул. Октябрьская, 7 - Дом врача Пономарева</vt:lpstr>
      <vt:lpstr>   Златоустовский казенный винный склад № 2</vt:lpstr>
      <vt:lpstr>Земская управа (2-я пол. XIX в.),  в которой сейчас расположен медицинский центр «Созвездие»</vt:lpstr>
      <vt:lpstr>Дом горного начальника – ныне краеведческий музей</vt:lpstr>
      <vt:lpstr>Наше путешествие завершается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ПРИЗРАК СТАРОГО ГОРОДА </dc:title>
  <cp:lastModifiedBy>307u</cp:lastModifiedBy>
  <cp:revision>3</cp:revision>
  <dcterms:modified xsi:type="dcterms:W3CDTF">2017-09-28T03:41:57Z</dcterms:modified>
</cp:coreProperties>
</file>