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BF97CE3-3354-45CD-9EF8-D92E53075558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E63989-A9B3-47C6-A553-71154168A3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Призрак старого города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40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Бастенькие</a:t>
            </a:r>
            <a:r>
              <a:rPr lang="ru-RU" dirty="0" smtClean="0"/>
              <a:t> ворота</a:t>
            </a:r>
            <a:endParaRPr lang="ru-RU" dirty="0"/>
          </a:p>
        </p:txBody>
      </p:sp>
      <p:pic>
        <p:nvPicPr>
          <p:cNvPr id="1026" name="Picture 2" descr="C:\Users\vitzl\Desktop\i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984394" cy="33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0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в.и.ленину</a:t>
            </a:r>
            <a:endParaRPr lang="ru-RU" dirty="0"/>
          </a:p>
        </p:txBody>
      </p:sp>
      <p:pic>
        <p:nvPicPr>
          <p:cNvPr id="2050" name="Picture 2" descr="C:\Users\vitzl\Desktop\шшшш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183960" cy="30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6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400800" cy="1125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земская управа, ул. Ленина. Дом 18</a:t>
            </a:r>
            <a:endParaRPr lang="ru-RU" dirty="0"/>
          </a:p>
        </p:txBody>
      </p:sp>
      <p:pic>
        <p:nvPicPr>
          <p:cNvPr id="3074" name="Picture 2" descr="C:\Users\vitzl\Desktop\i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504723" cy="36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7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 Октябрьская, 7</a:t>
            </a:r>
            <a:endParaRPr lang="ru-RU" dirty="0"/>
          </a:p>
        </p:txBody>
      </p:sp>
      <p:pic>
        <p:nvPicPr>
          <p:cNvPr id="4098" name="Picture 2" descr="C:\Users\vitzl\Desktop\i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832648" cy="32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4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Женская гимназия</a:t>
            </a:r>
            <a:endParaRPr lang="ru-RU" dirty="0"/>
          </a:p>
        </p:txBody>
      </p:sp>
      <p:pic>
        <p:nvPicPr>
          <p:cNvPr id="5122" name="Picture 2" descr="C:\Users\vitzl\Desktop\i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976663" cy="3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0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</a:t>
            </a:r>
            <a:r>
              <a:rPr lang="ru-RU" dirty="0" err="1" smtClean="0"/>
              <a:t>скворцова</a:t>
            </a:r>
            <a:r>
              <a:rPr lang="ru-RU" dirty="0" smtClean="0"/>
              <a:t>, 7</a:t>
            </a:r>
            <a:endParaRPr lang="ru-RU" dirty="0"/>
          </a:p>
        </p:txBody>
      </p:sp>
      <p:pic>
        <p:nvPicPr>
          <p:cNvPr id="6146" name="Picture 2" descr="C:\Users\vitzl\Desktop\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37670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1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и-1 :з</a:t>
            </a:r>
            <a:endParaRPr lang="ru-RU" dirty="0"/>
          </a:p>
        </p:txBody>
      </p:sp>
      <p:pic>
        <p:nvPicPr>
          <p:cNvPr id="7170" name="Picture 2" descr="C:\Users\vitzl\Desktop\группаи1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192688" cy="31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33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</TotalTime>
  <Words>31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Призрак старого города</vt:lpstr>
      <vt:lpstr>Бастенькие ворота</vt:lpstr>
      <vt:lpstr>Памятник в.и.ленину</vt:lpstr>
      <vt:lpstr>земская управа, ул. Ленина. Дом 18</vt:lpstr>
      <vt:lpstr>Ул. Октябрьская, 7</vt:lpstr>
      <vt:lpstr>Женская гимназия</vt:lpstr>
      <vt:lpstr>Улица скворцова, 7</vt:lpstr>
      <vt:lpstr>Группа и-1 :з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Призраки старого города</dc:title>
  <dc:creator>Виталий Бахарев</dc:creator>
  <cp:lastModifiedBy>Виталий Бахарев</cp:lastModifiedBy>
  <cp:revision>3</cp:revision>
  <dcterms:created xsi:type="dcterms:W3CDTF">2017-09-25T18:54:40Z</dcterms:created>
  <dcterms:modified xsi:type="dcterms:W3CDTF">2017-09-25T19:29:22Z</dcterms:modified>
</cp:coreProperties>
</file>