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387" autoAdjust="0"/>
  </p:normalViewPr>
  <p:slideViewPr>
    <p:cSldViewPr>
      <p:cViewPr varScale="1">
        <p:scale>
          <a:sx n="69" d="100"/>
          <a:sy n="69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D0D18-B8DC-4793-A302-7FF78502EF34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95073-9DD2-4170-86E2-133B6021E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5073-9DD2-4170-86E2-133B6021E8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/>
              <a:t>Призрак </a:t>
            </a:r>
            <a:r>
              <a:rPr lang="ru-RU" b="1" dirty="0" smtClean="0"/>
              <a:t>Старого </a:t>
            </a:r>
            <a:r>
              <a:rPr lang="ru-RU" b="1" dirty="0" smtClean="0"/>
              <a:t>города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Группа Э-1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p.userapi.com/c638916/v638916680/61284/E6n5dP1na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12192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и последний </a:t>
            </a:r>
            <a:r>
              <a:rPr lang="ru-RU" dirty="0" smtClean="0"/>
              <a:t>объект-</a:t>
            </a:r>
            <a:br>
              <a:rPr lang="ru-RU" dirty="0" smtClean="0"/>
            </a:br>
            <a:r>
              <a:rPr lang="ru-RU" dirty="0" smtClean="0"/>
              <a:t>МЫ ДОШЛИ!!!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244334"/>
            <a:ext cx="6125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Всё интересно- карта, шифры, задания!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Прошли объекты мы без опозданья.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 smtClean="0">
                <a:solidFill>
                  <a:srgbClr val="FFFF00"/>
                </a:solidFill>
              </a:rPr>
              <a:t>фото!!! Без лимита интернет</a:t>
            </a:r>
            <a:r>
              <a:rPr lang="ru-RU" sz="2400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 вот на всё у нас уже готов ответ.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556792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Этапы пройдены. Подводим мы итоги!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Не будем снисходительны и строги: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Игра-сплочение! Игра- азарт!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Где победить хотелось, каждой из команд.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212974"/>
            <a:ext cx="56886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Аъха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Спасибо всем, что было нам не грустно,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Бежать под жарким солнцем Златоуста.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что истории приподнята завеса-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Теперь о Златоусте больше нам известно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х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.userapi.com/c837626/v837626680/5ed0e/IjAEBIcD2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07704"/>
            <a:ext cx="9144000" cy="118093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объект</a:t>
            </a:r>
            <a:br>
              <a:rPr lang="ru-RU" dirty="0" smtClean="0"/>
            </a:br>
            <a:r>
              <a:rPr lang="en-US" dirty="0" smtClean="0"/>
              <a:t>"</a:t>
            </a:r>
            <a:r>
              <a:rPr lang="ru-RU" dirty="0" smtClean="0"/>
              <a:t>Оружейная Фабрика</a:t>
            </a:r>
            <a:r>
              <a:rPr lang="en-US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837138/v837138680/52fde/uQs_WX8p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75656"/>
            <a:ext cx="9144000" cy="12192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это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Дом Горного рабочего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userapi.com/c841527/v841527680/24a58/g7TITKOl5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27784"/>
            <a:ext cx="9216013" cy="122880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это следующий этап, и мы бежим дальше…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userapi.com/c841127/v841127680/1fee2/duu1BLHX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1640"/>
            <a:ext cx="9144000" cy="121180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без труда мы нашли следующий этап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Школа искусства №1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userapi.com/c840328/v840328680/a192/msYsNE58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963488"/>
            <a:ext cx="12192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Улице Октябрьской, на фасаде этого здания мы без ошибок, посчитали факелы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p.userapi.com/c841523/v841523680/24858/ZKfNp_Ry8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9672"/>
            <a:ext cx="9144000" cy="12192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 пути к шестому объекту, мы решили сфотографироваться у            </a:t>
            </a:r>
            <a:r>
              <a:rPr lang="en-US" dirty="0" smtClean="0">
                <a:solidFill>
                  <a:srgbClr val="FFC000"/>
                </a:solidFill>
              </a:rPr>
              <a:t> "</a:t>
            </a:r>
            <a:r>
              <a:rPr lang="ru-RU" dirty="0" smtClean="0">
                <a:solidFill>
                  <a:srgbClr val="FFC000"/>
                </a:solidFill>
              </a:rPr>
              <a:t>Крылатого Коня</a:t>
            </a:r>
            <a:r>
              <a:rPr lang="en-US" dirty="0" smtClean="0">
                <a:solidFill>
                  <a:srgbClr val="FFC000"/>
                </a:solidFill>
              </a:rPr>
              <a:t>"</a:t>
            </a:r>
            <a:r>
              <a:rPr lang="ru-RU" dirty="0" smtClean="0">
                <a:solidFill>
                  <a:srgbClr val="FFC000"/>
                </a:solidFill>
              </a:rPr>
              <a:t>  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p.userapi.com/c639224/v639224680/41b39/Zwa2AgS5N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8" y="-4103704"/>
            <a:ext cx="9146657" cy="12195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происходит подготовка к совместной фотографии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p.userapi.com/c837424/v837424680/4ed29/XK_AJArqI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78901"/>
            <a:ext cx="9144000" cy="12192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это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Булат.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112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Призрак Старого города</vt:lpstr>
      <vt:lpstr>Первый объект "Оружейная Фабрика" </vt:lpstr>
      <vt:lpstr>А это "Дом Горного рабочего"</vt:lpstr>
      <vt:lpstr> А это следующий этап, и мы бежим дальше…  </vt:lpstr>
      <vt:lpstr>Не без труда мы нашли следующий этап "Школа искусства №1"</vt:lpstr>
      <vt:lpstr> На Улице Октябрьской, на фасаде этого здания мы без ошибок, посчитали факелы </vt:lpstr>
      <vt:lpstr> На пути к шестому объекту, мы решили сфотографироваться у             "Крылатого Коня"   </vt:lpstr>
      <vt:lpstr>Так происходит подготовка к совместной фотографии</vt:lpstr>
      <vt:lpstr>А это  "Дк. Булат."</vt:lpstr>
      <vt:lpstr>А вот и последний объект- МЫ ДОШЛИ!!!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"Призрак Старого города"</dc:title>
  <dc:creator>nataly</dc:creator>
  <cp:lastModifiedBy>214-01</cp:lastModifiedBy>
  <cp:revision>13</cp:revision>
  <dcterms:created xsi:type="dcterms:W3CDTF">2017-09-25T15:26:01Z</dcterms:created>
  <dcterms:modified xsi:type="dcterms:W3CDTF">2017-09-26T09:31:06Z</dcterms:modified>
</cp:coreProperties>
</file>