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2A1C8E17-0BFA-4464-8F91-EAC3F1A7ACD3}">
          <p14:sldIdLst>
            <p14:sldId id="256"/>
            <p14:sldId id="257"/>
            <p14:sldId id="258"/>
            <p14:sldId id="259"/>
            <p14:sldId id="260"/>
            <p14:sldId id="265"/>
            <p14:sldId id="261"/>
            <p14:sldId id="262"/>
            <p14:sldId id="263"/>
            <p14:sldId id="264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85" autoAdjust="0"/>
    <p:restoredTop sz="94660"/>
  </p:normalViewPr>
  <p:slideViewPr>
    <p:cSldViewPr>
      <p:cViewPr varScale="1">
        <p:scale>
          <a:sx n="69" d="100"/>
          <a:sy n="69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14:ferris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14:ferris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14:ferris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14:ferris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14:ferris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14:ferris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14:ferris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14:ferris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14:ferris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14:ferris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14:ferris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14:ferris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445224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Выполнил: группа Д-1</a:t>
            </a:r>
          </a:p>
          <a:p>
            <a:pPr algn="r"/>
            <a:r>
              <a:rPr lang="ru-RU" dirty="0" smtClean="0"/>
              <a:t>25.09.2017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6552" y="404664"/>
            <a:ext cx="8820472" cy="17931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	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Третий этап «Старый Златоуст глазами студентов» </a:t>
            </a:r>
          </a:p>
        </p:txBody>
      </p:sp>
      <p:pic>
        <p:nvPicPr>
          <p:cNvPr id="4" name="vesennyaya_melodiya_-_(iPleer.fm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>
                  <p14:trim end="23930.978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020272" y="24928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4106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14:ferris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0860" y="827684"/>
            <a:ext cx="4265596" cy="5687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2616588"/>
            <a:ext cx="3672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«Памятник кузнецу», </a:t>
            </a:r>
          </a:p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Ленина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401896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14:ferris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4208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Конец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26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14:ferris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476671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«Златоустовский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краеведческий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Ленина, дом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72" y="1772816"/>
            <a:ext cx="7740352" cy="4644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62054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14:ferris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0419" y="188640"/>
            <a:ext cx="81812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«Сквер им. Ленина»</a:t>
            </a:r>
          </a:p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Сквер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против музея</a:t>
            </a:r>
          </a:p>
          <a:p>
            <a:pPr algn="ctr"/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492" y="1294047"/>
            <a:ext cx="6948264" cy="5211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5087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14:ferris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804" y="332656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«Детская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искусств номер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Плеханова дом 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321756"/>
            <a:ext cx="5294815" cy="3344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3140968"/>
            <a:ext cx="4930945" cy="3515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92050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14:ferris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60648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 smtClean="0"/>
              <a:t>Златоустовский ликероводочный </a:t>
            </a:r>
            <a:r>
              <a:rPr lang="ru-RU" sz="2800" b="1" dirty="0" smtClean="0"/>
              <a:t>завод»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Октябрьская 18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60" y="1412776"/>
            <a:ext cx="8136396" cy="4881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2018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14:ferris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926" y="1346727"/>
            <a:ext cx="7021582" cy="5097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163991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Здание на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</a:t>
            </a:r>
            <a:r>
              <a:rPr lang="ru-RU" sz="2800" b="1" dirty="0" smtClean="0"/>
              <a:t> </a:t>
            </a:r>
            <a:r>
              <a:rPr lang="ru-RU" sz="2800" b="1" dirty="0" smtClean="0"/>
              <a:t>«Златоустовского ликероводочного завода»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Октяборьская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7</a:t>
            </a:r>
          </a:p>
        </p:txBody>
      </p:sp>
    </p:spTree>
    <p:extLst>
      <p:ext uri="{BB962C8B-B14F-4D97-AF65-F5344CB8AC3E}">
        <p14:creationId xmlns:p14="http://schemas.microsoft.com/office/powerpoint/2010/main" xmlns="" val="218931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14:ferris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387580"/>
            <a:ext cx="4860032" cy="3403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3089385"/>
            <a:ext cx="5148064" cy="3481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57927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героям фронта и тыла завода имени Ленина (ныне «Булат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»),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3-го Интернационала 2</a:t>
            </a:r>
          </a:p>
        </p:txBody>
      </p:sp>
    </p:spTree>
    <p:extLst>
      <p:ext uri="{BB962C8B-B14F-4D97-AF65-F5344CB8AC3E}">
        <p14:creationId xmlns:p14="http://schemas.microsoft.com/office/powerpoint/2010/main" xmlns="" val="3028869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14:ferris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64" y="1201720"/>
            <a:ext cx="5040560" cy="3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523" y="3284984"/>
            <a:ext cx="5112957" cy="340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«Здание Арсенала»</a:t>
            </a:r>
          </a:p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3-го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Интернационала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 корпус 1</a:t>
            </a:r>
          </a:p>
        </p:txBody>
      </p:sp>
    </p:spTree>
    <p:extLst>
      <p:ext uri="{BB962C8B-B14F-4D97-AF65-F5344CB8AC3E}">
        <p14:creationId xmlns:p14="http://schemas.microsoft.com/office/powerpoint/2010/main" xmlns="" val="303150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14:ferris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412774"/>
            <a:ext cx="3384376" cy="5109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0845" y="1412775"/>
            <a:ext cx="3384376" cy="5109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149721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«Дом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купца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Андрианова»,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Златоуст, ул. им. Н.Б. Скворцова, 7</a:t>
            </a:r>
          </a:p>
        </p:txBody>
      </p:sp>
    </p:spTree>
    <p:extLst>
      <p:ext uri="{BB962C8B-B14F-4D97-AF65-F5344CB8AC3E}">
        <p14:creationId xmlns:p14="http://schemas.microsoft.com/office/powerpoint/2010/main" xmlns="" val="59476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14:ferris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105</TotalTime>
  <Words>115</Words>
  <Application>Microsoft Office PowerPoint</Application>
  <PresentationFormat>Экран (4:3)</PresentationFormat>
  <Paragraphs>20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 Третий этап «Старый Златоуст глазами студентов»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Третий этап «Старый Златоуст глазами студентов» </dc:title>
  <dc:creator>Kalinini</dc:creator>
  <cp:lastModifiedBy>111-02</cp:lastModifiedBy>
  <cp:revision>11</cp:revision>
  <dcterms:created xsi:type="dcterms:W3CDTF">2017-09-24T07:18:51Z</dcterms:created>
  <dcterms:modified xsi:type="dcterms:W3CDTF">2017-09-25T08:39:25Z</dcterms:modified>
</cp:coreProperties>
</file>