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57" r:id="rId4"/>
    <p:sldId id="259" r:id="rId5"/>
    <p:sldId id="258" r:id="rId6"/>
    <p:sldId id="263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D48DC7-FF0E-400D-8679-0B8CF460DC3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AC464-52F1-48A8-8BBE-71C905AF4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F1A2C1-847B-4C69-817D-C22DDC175F32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0127CA-91F7-4464-BBE0-EA00B7F411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1AF285-E373-4DC6-AFEF-7A7FF0B158F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496DD5-0D23-4420-ABFB-EDD9E12ED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48DC7-FF0E-400D-8679-0B8CF460DC3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BAC464-52F1-48A8-8BBE-71C905AF47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19B1D-B242-4B6A-9FE4-16C293733D18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AAE6BE5-D000-46BE-95D2-EA82AB918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C76B6-8B14-4330-AD68-5F9FB3F5CEDA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0E6B7-FE70-4726-B775-9D482D80E1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EBB27-6F0C-4777-BA53-1F2252B50166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F876-CAB4-4625-A42D-BA2724132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9E2F8-265E-4C5C-BD06-E2EF650B46F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57BB2D3-9865-4FF5-911B-98770060A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EE8A2-A6E6-46CF-81E1-8AED7698F960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27637-D509-46DB-938C-BD5638FE1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7A1FF-48FE-49C3-96DC-49409C82442B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F7567-C068-43EC-903A-575083C69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AA470-D3E3-44BA-8BD9-B5BDA1AD056F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4C357-36CE-4039-A9F6-1A6BDC984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719B1D-B242-4B6A-9FE4-16C293733D18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AE6BE5-D000-46BE-95D2-EA82AB918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F49C4-D916-427C-A16C-AFE55F722B40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3430B-47F2-4639-B13A-50E0C4EB9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1A2C1-847B-4C69-817D-C22DDC175F32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127CA-91F7-4464-BBE0-EA00B7F411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AF285-E373-4DC6-AFEF-7A7FF0B158F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96DD5-0D23-4420-ABFB-EDD9E12ED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3C76B6-8B14-4330-AD68-5F9FB3F5CEDA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80E6B7-FE70-4726-B775-9D482D80E1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1EBB27-6F0C-4777-BA53-1F2252B50166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6FF876-CAB4-4625-A42D-BA2724132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99E2F8-265E-4C5C-BD06-E2EF650B46F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7BB2D3-9865-4FF5-911B-98770060A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BEE8A2-A6E6-46CF-81E1-8AED7698F960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C27637-D509-46DB-938C-BD5638FE1D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7A1FF-48FE-49C3-96DC-49409C82442B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2F7567-C068-43EC-903A-575083C69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4AA470-D3E3-44BA-8BD9-B5BDA1AD056F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A4C357-36CE-4039-A9F6-1A6BDC9846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9F49C4-D916-427C-A16C-AFE55F722B40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43430B-47F2-4639-B13A-50E0C4EB9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9F1636-1CD1-493D-B64B-659A27E3A59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CB1BD728-49A7-4570-99BC-D6D1390C4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9F1636-1CD1-493D-B64B-659A27E3A599}" type="datetimeFigureOut">
              <a:rPr lang="ru-RU" smtClean="0"/>
              <a:pPr>
                <a:defRPr/>
              </a:pPr>
              <a:t>27.09.2017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1BD728-49A7-4570-99BC-D6D1390C49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539750" y="188913"/>
            <a:ext cx="8208714" cy="16559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cs typeface="Trebuchet MS" pitchFamily="34" charset="0"/>
              </a:rPr>
              <a:t>«Призрак старого города»</a:t>
            </a:r>
            <a:br>
              <a:rPr lang="ru-RU" dirty="0" smtClean="0">
                <a:solidFill>
                  <a:srgbClr val="C00000"/>
                </a:solidFill>
                <a:cs typeface="Trebuchet MS" pitchFamily="34" charset="0"/>
              </a:rPr>
            </a:br>
            <a:r>
              <a:rPr lang="ru-RU" dirty="0" smtClean="0">
                <a:solidFill>
                  <a:srgbClr val="C00000"/>
                </a:solidFill>
                <a:cs typeface="Trebuchet MS" pitchFamily="34" charset="0"/>
              </a:rPr>
              <a:t>прогулка  по городу Златоуст 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625" y="5373688"/>
            <a:ext cx="3167063" cy="9350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Группа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1-А</a:t>
            </a:r>
          </a:p>
        </p:txBody>
      </p:sp>
      <p:pic>
        <p:nvPicPr>
          <p:cNvPr id="5" name="Picture 2" descr="C:\Documents and Settings\202-03\Мои документы\Мои рисунки\image-577f39ffff93673c2e03fc32-5781e3120beb6-1bo3o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4616411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126287" cy="923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cs typeface="Trebuchet MS" pitchFamily="34" charset="0"/>
              </a:rPr>
              <a:t>Карта нашего маршрута… </a:t>
            </a:r>
            <a:br>
              <a:rPr lang="ru-RU" b="1" dirty="0" smtClean="0">
                <a:solidFill>
                  <a:srgbClr val="002060"/>
                </a:solidFill>
                <a:cs typeface="Trebuchet MS" pitchFamily="34" charset="0"/>
              </a:rPr>
            </a:br>
            <a:endParaRPr lang="ru-RU" b="1" dirty="0" smtClean="0">
              <a:solidFill>
                <a:srgbClr val="002060"/>
              </a:solidFill>
              <a:cs typeface="Trebuchet MS" pitchFamily="34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11029" t="13081" r="7516" b="5852"/>
          <a:stretch>
            <a:fillRect/>
          </a:stretch>
        </p:blipFill>
        <p:spPr bwMode="auto">
          <a:xfrm>
            <a:off x="539552" y="980728"/>
            <a:ext cx="777686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720714">
            <a:off x="2663373" y="5128306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игры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42988" y="260351"/>
            <a:ext cx="7126287" cy="576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cs typeface="Trebuchet MS" pitchFamily="34" charset="0"/>
              </a:rPr>
              <a:t>1 достопримечательность</a:t>
            </a:r>
          </a:p>
        </p:txBody>
      </p:sp>
      <p:sp>
        <p:nvSpPr>
          <p:cNvPr id="5124" name="Текст 4"/>
          <p:cNvSpPr>
            <a:spLocks noGrp="1"/>
          </p:cNvSpPr>
          <p:nvPr>
            <p:ph type="body" idx="1"/>
          </p:nvPr>
        </p:nvSpPr>
        <p:spPr>
          <a:xfrm>
            <a:off x="4644008" y="2276872"/>
            <a:ext cx="4248472" cy="410445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Первым местом куда мы прибыли была ул. Большая Немецкая, здание, где проходили сессии Земского собрания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(ну где-то здесь……)                </a:t>
            </a:r>
          </a:p>
        </p:txBody>
      </p:sp>
      <p:pic>
        <p:nvPicPr>
          <p:cNvPr id="5125" name="Picture 5" descr="C:\Documents and Settings\202-03\Мои документы\Мои рисунки\зе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8013" y="1480480"/>
            <a:ext cx="3930650" cy="3423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126287" cy="925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cs typeface="Trebuchet MS" pitchFamily="34" charset="0"/>
              </a:rPr>
              <a:t>2 достопримечательность…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3851920" cy="3888432"/>
          </a:xfrm>
        </p:spPr>
        <p:txBody>
          <a:bodyPr/>
          <a:lstStyle/>
          <a:p>
            <a:pPr algn="just" eaLnBrk="1" hangingPunct="1"/>
            <a:r>
              <a:rPr lang="ru-RU" sz="1600" dirty="0" smtClean="0">
                <a:solidFill>
                  <a:srgbClr val="002060"/>
                </a:solidFill>
              </a:rPr>
              <a:t>Вторым местом куда мы прибыли была ул. Малая Немецкая, 7 </a:t>
            </a:r>
          </a:p>
          <a:p>
            <a:pPr algn="just" eaLnBrk="1" hangingPunct="1"/>
            <a:r>
              <a:rPr lang="ru-RU" sz="1600" dirty="0" smtClean="0">
                <a:solidFill>
                  <a:srgbClr val="002060"/>
                </a:solidFill>
              </a:rPr>
              <a:t>Мы </a:t>
            </a:r>
            <a:r>
              <a:rPr lang="ru-RU" sz="1600" dirty="0" smtClean="0">
                <a:solidFill>
                  <a:srgbClr val="002060"/>
                </a:solidFill>
              </a:rPr>
              <a:t>с трудом поднимались в гору по улице Октябрьская. Но до </a:t>
            </a:r>
            <a:r>
              <a:rPr lang="ru-RU" sz="1600" dirty="0" smtClean="0">
                <a:solidFill>
                  <a:srgbClr val="002060"/>
                </a:solidFill>
              </a:rPr>
              <a:t>здания дошли. </a:t>
            </a:r>
            <a:r>
              <a:rPr lang="ru-RU" sz="1600" dirty="0" smtClean="0">
                <a:solidFill>
                  <a:srgbClr val="002060"/>
                </a:solidFill>
              </a:rPr>
              <a:t>Следующим нашим заданием было сделать фотографию 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на фоне дома. Но мы к сожалению не сфотографировались…</a:t>
            </a:r>
          </a:p>
          <a:p>
            <a:pPr algn="just" eaLnBrk="1" hangingPunct="1"/>
            <a:r>
              <a:rPr lang="ru-RU" sz="1600" dirty="0" smtClean="0">
                <a:solidFill>
                  <a:srgbClr val="002060"/>
                </a:solidFill>
              </a:rPr>
              <a:t>. И так в путь!!! Следующим местом была ул.Верхняя Никольская, </a:t>
            </a:r>
            <a:r>
              <a:rPr lang="ru-RU" sz="1600" dirty="0" smtClean="0">
                <a:solidFill>
                  <a:srgbClr val="002060"/>
                </a:solidFill>
              </a:rPr>
              <a:t>7 – современная улица Скворцова.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202-03\Мои документы\Мои рисунки\ваз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268760"/>
            <a:ext cx="4034017" cy="408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</a:t>
            </a:r>
            <a:r>
              <a:rPr lang="ru-RU" dirty="0" smtClean="0">
                <a:solidFill>
                  <a:srgbClr val="002060"/>
                </a:solidFill>
              </a:rPr>
              <a:t>достопримечательность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Бастенькие</a:t>
            </a:r>
            <a:r>
              <a:rPr lang="ru-RU" dirty="0" smtClean="0">
                <a:solidFill>
                  <a:srgbClr val="002060"/>
                </a:solidFill>
              </a:rPr>
              <a:t> ворота»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Как мы узнали из источников 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Бастенькие</a:t>
            </a:r>
            <a:r>
              <a:rPr lang="ru-RU" sz="3200" b="1" i="1" dirty="0" smtClean="0">
                <a:solidFill>
                  <a:srgbClr val="002060"/>
                </a:solidFill>
              </a:rPr>
              <a:t> ворота» - это чугунная литая ограда с коваными воротами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1507" name="Picture 3" descr="C:\Documents and Settings\202-03\Мои документы\Мои рисунки\big_7.________________________________________________________2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08672"/>
            <a:ext cx="4343400" cy="29074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53975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rgbClr val="002060"/>
                </a:solidFill>
                <a:cs typeface="Trebuchet MS" pitchFamily="34" charset="0"/>
              </a:rPr>
              <a:t>4-я достопримечательность</a:t>
            </a:r>
            <a:br>
              <a:rPr lang="ru-RU" dirty="0" smtClean="0">
                <a:solidFill>
                  <a:srgbClr val="002060"/>
                </a:solidFill>
                <a:cs typeface="Trebuchet MS" pitchFamily="34" charset="0"/>
              </a:rPr>
            </a:br>
            <a:r>
              <a:rPr lang="ru-RU" dirty="0" smtClean="0">
                <a:solidFill>
                  <a:srgbClr val="002060"/>
                </a:solidFill>
                <a:cs typeface="Trebuchet MS" pitchFamily="34" charset="0"/>
              </a:rPr>
              <a:t>Дом горного начальника</a:t>
            </a:r>
            <a:endParaRPr lang="ru-RU" dirty="0" smtClean="0">
              <a:cs typeface="Trebuchet MS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ДОМ ГОРНОГО НАЧАЛЬНИКА</a:t>
            </a:r>
            <a:r>
              <a:rPr lang="ru-RU" sz="2400" i="1" dirty="0" smtClean="0">
                <a:solidFill>
                  <a:srgbClr val="002060"/>
                </a:solidFill>
              </a:rPr>
              <a:t> - старое название здания, в котором в настоящее время находится городской краеведческий музей.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Построен под жилье владельцем Златоустовского завода Л. И. </a:t>
            </a:r>
            <a:r>
              <a:rPr lang="ru-RU" sz="2000" i="1" dirty="0" err="1" smtClean="0">
                <a:solidFill>
                  <a:srgbClr val="002060"/>
                </a:solidFill>
              </a:rPr>
              <a:t>Лугининым</a:t>
            </a:r>
            <a:r>
              <a:rPr lang="ru-RU" sz="2000" i="1" dirty="0" smtClean="0">
                <a:solidFill>
                  <a:srgbClr val="002060"/>
                </a:solidFill>
              </a:rPr>
              <a:t> 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7174" name="Picture 6" descr="C:\Documents and Settings\202-03\Мои документы\Мои рисунки\музе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795" y="1729264"/>
            <a:ext cx="3515360" cy="2491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Вот такое получилось путешествие без «</a:t>
            </a:r>
            <a:r>
              <a:rPr lang="ru-RU" dirty="0" err="1" smtClean="0">
                <a:solidFill>
                  <a:srgbClr val="002060"/>
                </a:solidFill>
              </a:rPr>
              <a:t>селфи</a:t>
            </a:r>
            <a:r>
              <a:rPr lang="ru-RU" dirty="0" smtClean="0">
                <a:solidFill>
                  <a:srgbClr val="002060"/>
                </a:solidFill>
              </a:rPr>
              <a:t>» у группы А-1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138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Аспект</vt:lpstr>
      <vt:lpstr>Трек</vt:lpstr>
      <vt:lpstr>«Призрак старого города» прогулка  по городу Златоуст </vt:lpstr>
      <vt:lpstr>Карта нашего маршрута…  </vt:lpstr>
      <vt:lpstr>1 достопримечательность</vt:lpstr>
      <vt:lpstr>2 достопримечательность…</vt:lpstr>
      <vt:lpstr>3 достопримечательность «Бастенькие ворота»</vt:lpstr>
      <vt:lpstr>4-я достопримечательность Дом горного начальника</vt:lpstr>
      <vt:lpstr>Вот такое получилось путешествие без «селфи» у группы А-1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 по родному городу Златоусту, посвященная игре «Призрак старого города»</dc:title>
  <dc:creator>123</dc:creator>
  <cp:lastModifiedBy>202-03</cp:lastModifiedBy>
  <cp:revision>19</cp:revision>
  <dcterms:created xsi:type="dcterms:W3CDTF">2012-10-14T15:20:33Z</dcterms:created>
  <dcterms:modified xsi:type="dcterms:W3CDTF">2017-09-27T10:14:48Z</dcterms:modified>
</cp:coreProperties>
</file>