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69" r:id="rId5"/>
    <p:sldId id="268" r:id="rId6"/>
    <p:sldId id="270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274638"/>
            <a:ext cx="11017224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1-СД</a:t>
            </a:r>
            <a:endParaRPr lang="ru-RU" sz="7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252154" cy="497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522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63" y="548680"/>
            <a:ext cx="4965556" cy="5760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7975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335156"/>
            <a:ext cx="6768752" cy="7215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0842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Златоустовский Медицинский техникум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611">
            <a:off x="683568" y="1700808"/>
            <a:ext cx="78488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29254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Творчества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88" y="1417638"/>
            <a:ext cx="7931224" cy="5251721"/>
          </a:xfrm>
        </p:spPr>
      </p:pic>
    </p:spTree>
    <p:extLst>
      <p:ext uri="{BB962C8B-B14F-4D97-AF65-F5344CB8AC3E}">
        <p14:creationId xmlns:p14="http://schemas.microsoft.com/office/powerpoint/2010/main" val="2147209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детского творчества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9"/>
            <a:ext cx="8173718" cy="432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798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08154"/>
            <a:ext cx="8401162" cy="522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239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4638"/>
            <a:ext cx="7272808" cy="603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408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4638"/>
            <a:ext cx="5472608" cy="60340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22143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1E1E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159</TotalTime>
  <Words>9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1-СД</vt:lpstr>
      <vt:lpstr>Презентация PowerPoint</vt:lpstr>
      <vt:lpstr>Презентация PowerPoint</vt:lpstr>
      <vt:lpstr>Златоустовский Медицинский техникум </vt:lpstr>
      <vt:lpstr>Дом Творчества </vt:lpstr>
      <vt:lpstr>Дворец детского творчества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Виктория</cp:lastModifiedBy>
  <cp:revision>17</cp:revision>
  <dcterms:created xsi:type="dcterms:W3CDTF">2017-09-24T14:28:15Z</dcterms:created>
  <dcterms:modified xsi:type="dcterms:W3CDTF">2017-09-26T18:01:14Z</dcterms:modified>
</cp:coreProperties>
</file>