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Призрак старого города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Подготовили студенты 1 курса группы 1пкд </a:t>
            </a:r>
            <a:endParaRPr lang="ru-RU" dirty="0"/>
          </a:p>
        </p:txBody>
      </p:sp>
      <p:pic>
        <p:nvPicPr>
          <p:cNvPr id="4" name="galina-zolotuhina-moy-zlatou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96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1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Прогулка по старому городу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272">
            <a:off x="291508" y="1811262"/>
            <a:ext cx="3578383" cy="26837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9">
            <a:off x="4300073" y="1952036"/>
            <a:ext cx="5192674" cy="3894505"/>
          </a:xfrm>
          <a:prstGeom prst="rect">
            <a:avLst/>
          </a:prstGeom>
        </p:spPr>
      </p:pic>
      <p:pic>
        <p:nvPicPr>
          <p:cNvPr id="1026" name="Picture 2" descr="https://pp.userapi.com/c638017/v638017393/607f2/pxZTm1KwpV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443" y="3386074"/>
            <a:ext cx="1825625" cy="304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Задание у краеведческого музея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04" y="1726672"/>
            <a:ext cx="6206595" cy="4654946"/>
          </a:xfrm>
        </p:spPr>
      </p:pic>
    </p:spTree>
    <p:extLst>
      <p:ext uri="{BB962C8B-B14F-4D97-AF65-F5344CB8AC3E}">
        <p14:creationId xmlns:p14="http://schemas.microsoft.com/office/powerpoint/2010/main" val="270661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Задание у здания почты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402">
            <a:off x="826823" y="2579769"/>
            <a:ext cx="3991927" cy="29939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5978">
            <a:off x="6423028" y="1856778"/>
            <a:ext cx="4986866" cy="374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42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 smtClean="0"/>
              <a:t>Задание у медицинского техникума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1" y="2065867"/>
            <a:ext cx="5884334" cy="4413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7" y="2294466"/>
            <a:ext cx="4997980" cy="37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48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Выполняем дополнительные задания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473">
            <a:off x="550334" y="2332538"/>
            <a:ext cx="4338636" cy="32539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799">
            <a:off x="5985932" y="1924351"/>
            <a:ext cx="5427133" cy="40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9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Сборы у техникума</a:t>
            </a:r>
            <a:endParaRPr lang="ru-RU" sz="5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" y="2065867"/>
            <a:ext cx="6028266" cy="4521200"/>
          </a:xfrm>
        </p:spPr>
      </p:pic>
      <p:pic>
        <p:nvPicPr>
          <p:cNvPr id="2050" name="Picture 2" descr="https://pp.userapi.com/c840327/v840327393/9db9/HLddpOLLfv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524284"/>
            <a:ext cx="2538414" cy="423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692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73</TotalTime>
  <Words>31</Words>
  <Application>Microsoft Office PowerPoint</Application>
  <PresentationFormat>Широкоэкранный</PresentationFormat>
  <Paragraphs>8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Небеса</vt:lpstr>
      <vt:lpstr>Призрак старого города</vt:lpstr>
      <vt:lpstr>Прогулка по старому городу</vt:lpstr>
      <vt:lpstr>Задание у краеведческого музея</vt:lpstr>
      <vt:lpstr>Задание у здания почты</vt:lpstr>
      <vt:lpstr>Задание у медицинского техникума</vt:lpstr>
      <vt:lpstr>Выполняем дополнительные задания</vt:lpstr>
      <vt:lpstr>Сборы у техникума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Призрак старого города</dc:title>
  <dc:creator>Илья Старцев</dc:creator>
  <cp:lastModifiedBy>Илья Старцев</cp:lastModifiedBy>
  <cp:revision>9</cp:revision>
  <dcterms:created xsi:type="dcterms:W3CDTF">2017-09-20T14:30:58Z</dcterms:created>
  <dcterms:modified xsi:type="dcterms:W3CDTF">2017-09-21T16:15:36Z</dcterms:modified>
</cp:coreProperties>
</file>