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  <p:sldMasterId id="2147483900" r:id="rId2"/>
  </p:sldMasterIdLst>
  <p:sldIdLst>
    <p:sldId id="273" r:id="rId3"/>
    <p:sldId id="274" r:id="rId4"/>
    <p:sldId id="275" r:id="rId5"/>
    <p:sldId id="280" r:id="rId6"/>
    <p:sldId id="279" r:id="rId7"/>
    <p:sldId id="281" r:id="rId8"/>
    <p:sldId id="282" r:id="rId9"/>
    <p:sldId id="278" r:id="rId10"/>
    <p:sldId id="284" r:id="rId11"/>
    <p:sldId id="283" r:id="rId12"/>
    <p:sldId id="286" r:id="rId13"/>
    <p:sldId id="276" r:id="rId14"/>
    <p:sldId id="285" r:id="rId15"/>
    <p:sldId id="287" r:id="rId16"/>
    <p:sldId id="289" r:id="rId17"/>
    <p:sldId id="290" r:id="rId18"/>
    <p:sldId id="294" r:id="rId19"/>
    <p:sldId id="293" r:id="rId20"/>
    <p:sldId id="299" r:id="rId21"/>
    <p:sldId id="295" r:id="rId22"/>
    <p:sldId id="264" r:id="rId23"/>
    <p:sldId id="296" r:id="rId24"/>
    <p:sldId id="288" r:id="rId25"/>
    <p:sldId id="297" r:id="rId26"/>
    <p:sldId id="298" r:id="rId27"/>
    <p:sldId id="27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221" autoAdjust="0"/>
    <p:restoredTop sz="93449" autoAdjust="0"/>
  </p:normalViewPr>
  <p:slideViewPr>
    <p:cSldViewPr>
      <p:cViewPr>
        <p:scale>
          <a:sx n="69" d="100"/>
          <a:sy n="69" d="100"/>
        </p:scale>
        <p:origin x="-92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F4D7-A6B1-4A2D-AD92-691C2DDF626E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D7DE2-6639-4A08-94D7-906313FC980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F4D7-A6B1-4A2D-AD92-691C2DDF626E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D7DE2-6639-4A08-94D7-906313FC98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F4D7-A6B1-4A2D-AD92-691C2DDF626E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D7DE2-6639-4A08-94D7-906313FC98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F4D7-A6B1-4A2D-AD92-691C2DDF626E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D7DE2-6639-4A08-94D7-906313FC980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F4D7-A6B1-4A2D-AD92-691C2DDF626E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D7DE2-6639-4A08-94D7-906313FC98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F4D7-A6B1-4A2D-AD92-691C2DDF626E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C3D7DE2-6639-4A08-94D7-906313FC98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F4D7-A6B1-4A2D-AD92-691C2DDF626E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D7DE2-6639-4A08-94D7-906313FC98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F4D7-A6B1-4A2D-AD92-691C2DDF626E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D7DE2-6639-4A08-94D7-906313FC98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F4D7-A6B1-4A2D-AD92-691C2DDF626E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D7DE2-6639-4A08-94D7-906313FC98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F4D7-A6B1-4A2D-AD92-691C2DDF626E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D7DE2-6639-4A08-94D7-906313FC98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F4D7-A6B1-4A2D-AD92-691C2DDF626E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D7DE2-6639-4A08-94D7-906313FC98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F4D7-A6B1-4A2D-AD92-691C2DDF626E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D7DE2-6639-4A08-94D7-906313FC98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F4D7-A6B1-4A2D-AD92-691C2DDF626E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D7DE2-6639-4A08-94D7-906313FC98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F4D7-A6B1-4A2D-AD92-691C2DDF626E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D7DE2-6639-4A08-94D7-906313FC98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F4D7-A6B1-4A2D-AD92-691C2DDF626E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D7DE2-6639-4A08-94D7-906313FC98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F4D7-A6B1-4A2D-AD92-691C2DDF626E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C3D7DE2-6639-4A08-94D7-906313FC98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F4D7-A6B1-4A2D-AD92-691C2DDF626E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D7DE2-6639-4A08-94D7-906313FC98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F4D7-A6B1-4A2D-AD92-691C2DDF626E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D7DE2-6639-4A08-94D7-906313FC98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F4D7-A6B1-4A2D-AD92-691C2DDF626E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D7DE2-6639-4A08-94D7-906313FC98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F4D7-A6B1-4A2D-AD92-691C2DDF626E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D7DE2-6639-4A08-94D7-906313FC98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F4D7-A6B1-4A2D-AD92-691C2DDF626E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D7DE2-6639-4A08-94D7-906313FC98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F4D7-A6B1-4A2D-AD92-691C2DDF626E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D7DE2-6639-4A08-94D7-906313FC98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harpenSoften amount="-100000"/>
                    </a14:imgEffect>
                    <a14:imgEffect>
                      <a14:brightnessContrast bright="-17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7B7F4D7-A6B1-4A2D-AD92-691C2DDF626E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C3D7DE2-6639-4A08-94D7-906313FC980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harpenSoften amount="-100000"/>
                    </a14:imgEffect>
                    <a14:imgEffect>
                      <a14:brightnessContrast bright="-17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7B7F4D7-A6B1-4A2D-AD92-691C2DDF626E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C3D7DE2-6639-4A08-94D7-906313FC980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496944" cy="64087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836712"/>
          </a:xfrm>
        </p:spPr>
        <p:txBody>
          <a:bodyPr>
            <a:normAutofit/>
          </a:bodyPr>
          <a:lstStyle/>
          <a:p>
            <a:r>
              <a:rPr lang="ru-RU" sz="2400" b="0" dirty="0" smtClean="0">
                <a:solidFill>
                  <a:schemeClr val="bg1"/>
                </a:solidFill>
                <a:latin typeface="+mn-lt"/>
              </a:rPr>
              <a:t>Златоустовский техникум технологий и экономики</a:t>
            </a:r>
            <a:br>
              <a:rPr lang="ru-RU" sz="2400" b="0" dirty="0" smtClean="0">
                <a:solidFill>
                  <a:schemeClr val="bg1"/>
                </a:solidFill>
                <a:latin typeface="+mn-lt"/>
              </a:rPr>
            </a:br>
            <a:r>
              <a:rPr lang="ru-RU" sz="2400" b="0" dirty="0" smtClean="0">
                <a:solidFill>
                  <a:schemeClr val="bg1"/>
                </a:solidFill>
                <a:latin typeface="+mn-lt"/>
              </a:rPr>
              <a:t>Экономическое                                    отделение</a:t>
            </a:r>
            <a:endParaRPr lang="ru-RU" sz="2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0" y="1124744"/>
            <a:ext cx="8676456" cy="4896544"/>
          </a:xfr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Интеллектуально-краеведческая игра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ПРИЗРАК СТАРОГО  ГОРОДА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6400" b="1" dirty="0" smtClean="0">
                <a:solidFill>
                  <a:schemeClr val="bg1"/>
                </a:solidFill>
                <a:latin typeface="Arial Black" pitchFamily="34" charset="0"/>
              </a:rPr>
              <a:t>СТАРЫЙ ЗЛАТОУСТ</a:t>
            </a:r>
            <a:r>
              <a:rPr lang="ru-RU" sz="6400" b="1" dirty="0" smtClean="0">
                <a:solidFill>
                  <a:schemeClr val="bg1"/>
                </a:solidFill>
              </a:rPr>
              <a:t>, </a:t>
            </a:r>
          </a:p>
          <a:p>
            <a:pPr algn="ctr">
              <a:buNone/>
            </a:pPr>
            <a:endParaRPr lang="ru-RU" sz="4200" b="1" dirty="0" smtClean="0">
              <a:solidFill>
                <a:srgbClr val="00B0F0"/>
              </a:solidFill>
            </a:endParaRPr>
          </a:p>
          <a:p>
            <a:pPr algn="r">
              <a:buNone/>
            </a:pPr>
            <a:r>
              <a:rPr lang="ru-RU" sz="4200" b="1" dirty="0" smtClean="0">
                <a:solidFill>
                  <a:srgbClr val="00B0F0"/>
                </a:solidFill>
                <a:latin typeface="Arial Black" pitchFamily="34" charset="0"/>
              </a:rPr>
              <a:t> </a:t>
            </a:r>
            <a:r>
              <a:rPr lang="ru-RU" sz="4200" b="1" i="1" dirty="0" smtClean="0">
                <a:solidFill>
                  <a:schemeClr val="bg1"/>
                </a:solidFill>
                <a:latin typeface="Arial Black" pitchFamily="34" charset="0"/>
              </a:rPr>
              <a:t>ГЛАЗАМИ  СТУДЕНТОВ</a:t>
            </a:r>
          </a:p>
          <a:p>
            <a:pPr algn="r">
              <a:buNone/>
            </a:pPr>
            <a:r>
              <a:rPr lang="ru-RU" sz="4200" b="1" i="1" dirty="0" smtClean="0">
                <a:solidFill>
                  <a:schemeClr val="bg1"/>
                </a:solidFill>
                <a:latin typeface="Arial Black" pitchFamily="34" charset="0"/>
              </a:rPr>
              <a:t> ГРУППЫ 1Д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r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  </a:t>
            </a:r>
            <a:r>
              <a:rPr lang="ru-RU" sz="2000" b="1" dirty="0" smtClean="0">
                <a:solidFill>
                  <a:schemeClr val="bg1"/>
                </a:solidFill>
              </a:rPr>
              <a:t>Классный руководитель И.А.Прокопенко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/>
              <a:t>Второй   контрольный пункт</a:t>
            </a:r>
            <a:br>
              <a:rPr lang="ru-RU" sz="4400" dirty="0" smtClean="0"/>
            </a:br>
            <a:r>
              <a:rPr lang="ru-RU" sz="4400" dirty="0" smtClean="0"/>
              <a:t>ул. Октябрьская, 7 – </a:t>
            </a:r>
            <a:br>
              <a:rPr lang="ru-RU" sz="4400" dirty="0" smtClean="0"/>
            </a:br>
            <a:r>
              <a:rPr lang="ru-RU" sz="4400" dirty="0" smtClean="0"/>
              <a:t>бывшая Малая  Немецкая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457200" y="1772816"/>
            <a:ext cx="4040188" cy="79208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4 Факела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украшают стену дома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half" idx="3"/>
          </p:nvPr>
        </p:nvSpPr>
        <p:spPr>
          <a:xfrm>
            <a:off x="4645025" y="1844824"/>
            <a:ext cx="4041775" cy="86409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Дом врача Пономарёва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194" name="Picture 2" descr="Y:\Кабинет № 37\1Д\1д призрак старого города\JviYlqlHe3o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729111"/>
            <a:ext cx="4040188" cy="3724225"/>
          </a:xfrm>
          <a:prstGeom prst="rect">
            <a:avLst/>
          </a:prstGeom>
          <a:noFill/>
        </p:spPr>
      </p:pic>
      <p:pic>
        <p:nvPicPr>
          <p:cNvPr id="8195" name="Picture 3" descr="Y:\Кабинет № 37\1Д\1д призрак старого города\Fj5Aff6u2f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5025" y="2730621"/>
            <a:ext cx="4041775" cy="3722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pp.userapi.com/c639519/v639519457/426d6/-wkBPmwhc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0"/>
            <a:ext cx="5076055" cy="4368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pp.userapi.com/c840027/v840027850/32c7b/3Gr8GiYDpf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3" y="4368865"/>
            <a:ext cx="4283966" cy="2489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pp.userapi.com/c639727/v639727850/4d566/JviYlqlHe3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80052"/>
            <a:ext cx="3888431" cy="2533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21183">
            <a:off x="289214" y="2886450"/>
            <a:ext cx="4842602" cy="3527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Два контрольных пункта покорили.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Ищем третий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Y:\Кабинет № 37\1Д\1д призрак старого города\rbE1tzj_ep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4392488" cy="4608511"/>
          </a:xfrm>
          <a:prstGeom prst="rect">
            <a:avLst/>
          </a:prstGeom>
          <a:noFill/>
        </p:spPr>
      </p:pic>
      <p:pic>
        <p:nvPicPr>
          <p:cNvPr id="10243" name="Picture 3" descr="Y:\Кабинет № 37\1Д\фото 27.09.17\фото\0_157400_7d613228_XXL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700808"/>
            <a:ext cx="3744416" cy="2448272"/>
          </a:xfrm>
          <a:prstGeom prst="rect">
            <a:avLst/>
          </a:prstGeom>
          <a:noFill/>
        </p:spPr>
      </p:pic>
      <p:pic>
        <p:nvPicPr>
          <p:cNvPr id="10244" name="Picture 4" descr="Y:\Кабинет № 37\1Д\фото 27.09.17\фото\images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9370" y="4005064"/>
            <a:ext cx="3564630" cy="2670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Третий контрольный пункт –</a:t>
            </a:r>
            <a:br>
              <a:rPr lang="ru-RU" dirty="0" smtClean="0"/>
            </a:br>
            <a:r>
              <a:rPr lang="ru-RU" dirty="0" smtClean="0"/>
              <a:t>ул.Петровская 1</a:t>
            </a:r>
            <a:br>
              <a:rPr lang="ru-RU" dirty="0" smtClean="0"/>
            </a:br>
            <a:r>
              <a:rPr lang="ru-RU" dirty="0" smtClean="0"/>
              <a:t>бывшая женская  гимназия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4040188" cy="86409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А сегодня  здесь школа искусств №1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700808"/>
            <a:ext cx="4041775" cy="86409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 фасаде здания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1908 год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731214"/>
            <a:ext cx="4040188" cy="3650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s://sun9-10.userapi.com/c840730/v840730457/8732/lKgZGQiH-Xs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92896"/>
            <a:ext cx="4176463" cy="4365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692697"/>
            <a:ext cx="4040188" cy="504056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Старый Златоуст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0"/>
            <a:ext cx="4041775" cy="119675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Мы любим тебя, Златоуст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12290" name="Picture 2" descr="Y:\Кабинет № 37\1Д\фото 27.09.17\фото\81174099_large_Vid_na_Zlatoustovskiy_zavod_Vdali_gora_Tagan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3779912" cy="3296648"/>
          </a:xfrm>
          <a:prstGeom prst="rect">
            <a:avLst/>
          </a:prstGeom>
          <a:noFill/>
        </p:spPr>
      </p:pic>
      <p:pic>
        <p:nvPicPr>
          <p:cNvPr id="8" name="Picture 2" descr="C:\Documents and Settings\Admin\Рабочий стол\призрак старого города\4043206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268760"/>
            <a:ext cx="1950720" cy="1463040"/>
          </a:xfrm>
          <a:prstGeom prst="rect">
            <a:avLst/>
          </a:prstGeom>
          <a:noFill/>
        </p:spPr>
      </p:pic>
      <p:pic>
        <p:nvPicPr>
          <p:cNvPr id="9" name="Picture 2" descr="C:\Documents and Settings\Admin\Рабочий стол\призрак старого города\zlatoust-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852936"/>
            <a:ext cx="3525025" cy="2304256"/>
          </a:xfrm>
          <a:prstGeom prst="rect">
            <a:avLst/>
          </a:prstGeom>
          <a:noFill/>
        </p:spPr>
      </p:pic>
      <p:pic>
        <p:nvPicPr>
          <p:cNvPr id="12291" name="Picture 3" descr="Y:\Кабинет № 37\1Д\фото 27.09.17\фото\zlatoust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86372" y="4365104"/>
            <a:ext cx="3545496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516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Четвертый контрольный пункт</a:t>
            </a:r>
            <a:br>
              <a:rPr lang="ru-RU" dirty="0" smtClean="0"/>
            </a:br>
            <a:r>
              <a:rPr lang="ru-RU" dirty="0" smtClean="0"/>
              <a:t>ул.  Скворцова,7-</a:t>
            </a:r>
            <a:br>
              <a:rPr lang="ru-RU" dirty="0" smtClean="0"/>
            </a:br>
            <a:r>
              <a:rPr lang="ru-RU" dirty="0" smtClean="0"/>
              <a:t>бывшая Верхняя Никольская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916832"/>
            <a:ext cx="4040188" cy="93610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4 вазона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 rot="10800000" flipV="1">
            <a:off x="3851919" y="5877269"/>
            <a:ext cx="4834881" cy="64807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Как мы их долго искали!!!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3314" name="Picture 2" descr="Y:\Кабинет № 37\1Д\фото 27.09.17\фото\4439764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337" y="3115469"/>
            <a:ext cx="3525957" cy="3481883"/>
          </a:xfrm>
          <a:prstGeom prst="rect">
            <a:avLst/>
          </a:prstGeom>
          <a:noFill/>
        </p:spPr>
      </p:pic>
      <p:pic>
        <p:nvPicPr>
          <p:cNvPr id="13315" name="Picture 3" descr="Y:\Кабинет № 37\1Д\1д призрак старого города\1hQbjKCHZQg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628800"/>
            <a:ext cx="4906888" cy="40590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6050"/>
          </a:xfrm>
        </p:spPr>
        <p:txBody>
          <a:bodyPr>
            <a:normAutofit/>
          </a:bodyPr>
          <a:lstStyle/>
          <a:p>
            <a:r>
              <a:rPr lang="ru-RU" dirty="0" smtClean="0"/>
              <a:t>Пятый контрольный пункт</a:t>
            </a:r>
            <a:br>
              <a:rPr lang="ru-RU" dirty="0" smtClean="0"/>
            </a:br>
            <a:r>
              <a:rPr lang="ru-RU" dirty="0" err="1" smtClean="0"/>
              <a:t>Бастенькие</a:t>
            </a:r>
            <a:r>
              <a:rPr lang="ru-RU" dirty="0" smtClean="0"/>
              <a:t> Ворота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319463" cy="75088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В </a:t>
            </a:r>
            <a:r>
              <a:rPr lang="ru-RU" b="1" dirty="0" err="1" smtClean="0">
                <a:solidFill>
                  <a:srgbClr val="7030A0"/>
                </a:solidFill>
              </a:rPr>
              <a:t>хх</a:t>
            </a:r>
            <a:r>
              <a:rPr lang="ru-RU" b="1" dirty="0" smtClean="0">
                <a:solidFill>
                  <a:srgbClr val="7030A0"/>
                </a:solidFill>
              </a:rPr>
              <a:t> ВЕКЕ зданию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ПРИСТРОИЛИ 2 ЭТАЖ 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4339" name="Picture 3" descr="Y:\Кабинет № 37\1Д\фото 27.09.17\фото\34f51d24-18ac-4032-80d5-9602c6edd90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025" y="2420888"/>
            <a:ext cx="4498975" cy="4104456"/>
          </a:xfrm>
          <a:prstGeom prst="rect">
            <a:avLst/>
          </a:prstGeom>
          <a:noFill/>
        </p:spPr>
      </p:pic>
      <p:pic>
        <p:nvPicPr>
          <p:cNvPr id="9" name="Picture 2" descr="C:\Users\Кирилл\Downloads\Cu7f1g_bct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4788024" cy="5373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одержимое 9"/>
          <p:cNvSpPr>
            <a:spLocks noGrp="1"/>
          </p:cNvSpPr>
          <p:nvPr>
            <p:ph sz="quarter" idx="2"/>
          </p:nvPr>
        </p:nvSpPr>
        <p:spPr>
          <a:xfrm>
            <a:off x="457200" y="6080444"/>
            <a:ext cx="1018456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2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3" y="3000372"/>
            <a:ext cx="5143504" cy="385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611560" y="0"/>
            <a:ext cx="8532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Шестой контрольный пункт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Шесть пилястр украшают фасад Дома горного начальника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5527" y="3968814"/>
            <a:ext cx="3998473" cy="2881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http://www.domotdiha.ru/files/images/geoobjects2/2014.12.15/gal_1418629139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1593" y="866700"/>
            <a:ext cx="4823787" cy="3138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Содержимое 5" descr="zlatoust01.jpg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1331640" y="1124744"/>
            <a:ext cx="2448272" cy="2160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3970784" cy="1143000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</a:rPr>
              <a:t>Памятник Ленину</a:t>
            </a:r>
            <a:endParaRPr lang="ru-RU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88620"/>
            <a:ext cx="3995936" cy="5156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http://zlattur.com/wp-content/uploads/2015/06/0_e7c52_5d960aaf_or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5309" y="18937"/>
            <a:ext cx="5028691" cy="3339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p.userapi.com/c639517/v639517388/46be1/vmbKxy_3Xk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5309" y="3358302"/>
            <a:ext cx="5028691" cy="3499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Пора возвращаться !!!!!!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Хочу </a:t>
            </a:r>
            <a:r>
              <a:rPr lang="ru-RU" b="1" dirty="0" err="1" smtClean="0">
                <a:solidFill>
                  <a:srgbClr val="C00000"/>
                </a:solidFill>
              </a:rPr>
              <a:t>домо-о-ой</a:t>
            </a:r>
            <a:r>
              <a:rPr lang="ru-RU" b="1" dirty="0" smtClean="0">
                <a:solidFill>
                  <a:srgbClr val="C00000"/>
                </a:solidFill>
              </a:rPr>
              <a:t>   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498975" cy="750887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Или в пункт -77777777!!!!!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1506" name="Picture 2" descr="Y:\Кабинет № 37\1Д\1д призрак старого города\iuRC0ilci0I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29111"/>
            <a:ext cx="4040188" cy="3030141"/>
          </a:xfrm>
          <a:prstGeom prst="rect">
            <a:avLst/>
          </a:prstGeom>
          <a:noFill/>
        </p:spPr>
      </p:pic>
      <p:pic>
        <p:nvPicPr>
          <p:cNvPr id="21508" name="Picture 4" descr="Y:\Кабинет № 37\1Д\1д призрак старого города\yQ7keyRhUWU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728516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844824"/>
          </a:xfrm>
        </p:spPr>
        <p:txBody>
          <a:bodyPr>
            <a:normAutofit/>
          </a:bodyPr>
          <a:lstStyle/>
          <a:p>
            <a:r>
              <a:rPr lang="en-US" dirty="0" smtClean="0"/>
              <a:t>I </a:t>
            </a:r>
            <a:r>
              <a:rPr lang="ru-RU" dirty="0" smtClean="0"/>
              <a:t>этап –  викторина</a:t>
            </a:r>
            <a:br>
              <a:rPr lang="ru-RU" dirty="0" smtClean="0"/>
            </a:br>
            <a:r>
              <a:rPr lang="ru-RU" i="1" dirty="0" smtClean="0">
                <a:solidFill>
                  <a:schemeClr val="accent5">
                    <a:lumMod val="75000"/>
                  </a:schemeClr>
                </a:solidFill>
              </a:rPr>
              <a:t>Ура!!!!! Мы победили!!!</a:t>
            </a:r>
            <a:endParaRPr lang="ru-RU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7" name="Picture 3" descr="Y:\Кабинет № 37\1Д\Новая папка\P10604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16832"/>
            <a:ext cx="7056784" cy="4686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7281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СТОП!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А задания повышенной сложности???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88840"/>
            <a:ext cx="8435280" cy="4536504"/>
          </a:xfrm>
        </p:spPr>
        <p:txBody>
          <a:bodyPr>
            <a:normAutofit/>
          </a:bodyPr>
          <a:lstStyle/>
          <a:p>
            <a:r>
              <a:rPr lang="ru-RU" dirty="0" smtClean="0"/>
              <a:t>Сколько пушек П.М. Обухова находится в районе городской площади?</a:t>
            </a:r>
          </a:p>
          <a:p>
            <a:r>
              <a:rPr lang="ru-RU" dirty="0" smtClean="0"/>
              <a:t>Фасад какого памятника архитектуры на улице Верхней Никольской  украшен треугольными </a:t>
            </a:r>
            <a:r>
              <a:rPr lang="ru-RU" dirty="0" err="1" smtClean="0"/>
              <a:t>сандриками</a:t>
            </a:r>
            <a:r>
              <a:rPr lang="ru-RU" dirty="0" smtClean="0"/>
              <a:t>?</a:t>
            </a:r>
          </a:p>
          <a:p>
            <a:r>
              <a:rPr lang="ru-RU" dirty="0" smtClean="0"/>
              <a:t> Сколько ризалитов  имеет фасад здания  казенного винного склада №2?</a:t>
            </a:r>
          </a:p>
          <a:p>
            <a:r>
              <a:rPr lang="ru-RU" dirty="0" smtClean="0"/>
              <a:t>Где на территории игры сохранилась булыжная мостовая?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3749" y="3933056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age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8" y="2967378"/>
            <a:ext cx="5143536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18288" y="764704"/>
            <a:ext cx="5001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800" b="1" u="sng" dirty="0" smtClean="0">
                <a:solidFill>
                  <a:schemeClr val="accent6">
                    <a:lumMod val="50000"/>
                  </a:schemeClr>
                </a:solidFill>
              </a:rPr>
              <a:t>Пушки мы считали – увидели 4, а их оказалось 6! </a:t>
            </a:r>
            <a:endParaRPr lang="ru-RU" sz="28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 descr="https://pp.userapi.com/c840325/v840325457/a143/F9PLHMPwaX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7753"/>
            <a:ext cx="3850427" cy="3589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3600" u="sng" dirty="0" smtClean="0">
                <a:solidFill>
                  <a:srgbClr val="7030A0"/>
                </a:solidFill>
              </a:rPr>
              <a:t>Треугольные </a:t>
            </a:r>
            <a:r>
              <a:rPr lang="ru-RU" sz="3600" u="sng" dirty="0" err="1" smtClean="0">
                <a:solidFill>
                  <a:srgbClr val="7030A0"/>
                </a:solidFill>
              </a:rPr>
              <a:t>сандрики</a:t>
            </a:r>
            <a:r>
              <a:rPr lang="ru-RU" sz="3600" u="sng" dirty="0" smtClean="0">
                <a:solidFill>
                  <a:srgbClr val="7030A0"/>
                </a:solidFill>
              </a:rPr>
              <a:t/>
            </a:r>
            <a:br>
              <a:rPr lang="ru-RU" sz="3600" u="sng" dirty="0" smtClean="0">
                <a:solidFill>
                  <a:srgbClr val="7030A0"/>
                </a:solidFill>
              </a:rPr>
            </a:br>
            <a:r>
              <a:rPr lang="ru-RU" sz="3600" u="sng" dirty="0" smtClean="0">
                <a:solidFill>
                  <a:srgbClr val="7030A0"/>
                </a:solidFill>
              </a:rPr>
              <a:t> на доме по улице Скворцова,27</a:t>
            </a: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5363" name="Picture 3" descr="Y:\Кабинет № 37\1Д\1д призрак старого города\KVxg-70pga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852936"/>
            <a:ext cx="3211025" cy="3816424"/>
          </a:xfrm>
          <a:prstGeom prst="rect">
            <a:avLst/>
          </a:prstGeom>
          <a:noFill/>
        </p:spPr>
      </p:pic>
      <p:pic>
        <p:nvPicPr>
          <p:cNvPr id="15364" name="Picture 4" descr="Y:\Кабинет № 37\1Д\1д призрак старого города\5VezCAq_Lj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268760"/>
            <a:ext cx="5724128" cy="5589240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179512" y="1340768"/>
            <a:ext cx="3024336" cy="1728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стойте, я кажется знаю!!!!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/>
          </a:bodyPr>
          <a:lstStyle/>
          <a:p>
            <a:r>
              <a:rPr lang="ru-RU" sz="2800" u="sng" dirty="0" smtClean="0">
                <a:solidFill>
                  <a:srgbClr val="7030A0"/>
                </a:solidFill>
              </a:rPr>
              <a:t>Сегодня </a:t>
            </a:r>
            <a:r>
              <a:rPr lang="ru-RU" sz="2800" u="sng" dirty="0" err="1" smtClean="0">
                <a:solidFill>
                  <a:srgbClr val="7030A0"/>
                </a:solidFill>
              </a:rPr>
              <a:t>Ликеро-водочный</a:t>
            </a:r>
            <a:r>
              <a:rPr lang="ru-RU" sz="2800" u="sng" dirty="0" smtClean="0">
                <a:solidFill>
                  <a:srgbClr val="7030A0"/>
                </a:solidFill>
              </a:rPr>
              <a:t> завод </a:t>
            </a:r>
            <a:br>
              <a:rPr lang="ru-RU" sz="2800" u="sng" dirty="0" smtClean="0">
                <a:solidFill>
                  <a:srgbClr val="7030A0"/>
                </a:solidFill>
              </a:rPr>
            </a:br>
            <a:r>
              <a:rPr lang="ru-RU" sz="2800" u="sng" dirty="0" smtClean="0">
                <a:solidFill>
                  <a:srgbClr val="7030A0"/>
                </a:solidFill>
              </a:rPr>
              <a:t>на улице Октябрьской на фасаде два ризалита</a:t>
            </a:r>
            <a:endParaRPr lang="ru-RU" sz="2800" u="sng" dirty="0">
              <a:solidFill>
                <a:srgbClr val="7030A0"/>
              </a:solidFill>
            </a:endParaRPr>
          </a:p>
        </p:txBody>
      </p:sp>
      <p:pic>
        <p:nvPicPr>
          <p:cNvPr id="16386" name="Picture 2" descr="Y:\Кабинет № 37\1Д\1д призрак старого города\eMa6FBTvpK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276872"/>
            <a:ext cx="4499992" cy="4420493"/>
          </a:xfrm>
          <a:prstGeom prst="rect">
            <a:avLst/>
          </a:prstGeom>
          <a:noFill/>
        </p:spPr>
      </p:pic>
      <p:pic>
        <p:nvPicPr>
          <p:cNvPr id="4" name="Picture 2" descr="C:\Documents and Settings\ПК-1\Мои документы\Downloads\84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5112568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>
                <a:solidFill>
                  <a:srgbClr val="7030A0"/>
                </a:solidFill>
              </a:rPr>
              <a:t>Булыжная мостовая сохранилась на улице Плеханова</a:t>
            </a:r>
            <a:endParaRPr lang="ru-RU" u="sng" dirty="0">
              <a:solidFill>
                <a:srgbClr val="7030A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7787208" cy="75088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ВЕЧНАЯ КРАСОТА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Y:\Кабинет № 37\1Д\фото 27.09.17\фото\Без названия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92896"/>
            <a:ext cx="3816423" cy="4040323"/>
          </a:xfrm>
          <a:prstGeom prst="rect">
            <a:avLst/>
          </a:prstGeom>
          <a:noFill/>
        </p:spPr>
      </p:pic>
      <p:pic>
        <p:nvPicPr>
          <p:cNvPr id="17411" name="Picture 3" descr="Y:\Кабинет № 37\1Д\1д призрак старого города\OeLVjXEbmzU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492896"/>
            <a:ext cx="4041775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Седьмой контрольный пункт </a:t>
            </a:r>
            <a:br>
              <a:rPr lang="ru-RU" dirty="0" smtClean="0"/>
            </a:br>
            <a:r>
              <a:rPr lang="ru-RU" dirty="0" smtClean="0"/>
              <a:t>ул. Ковшова,7</a:t>
            </a:r>
            <a:br>
              <a:rPr lang="ru-RU" dirty="0" smtClean="0"/>
            </a:br>
            <a:r>
              <a:rPr lang="ru-RU" dirty="0" smtClean="0"/>
              <a:t> бывшая Алексеевская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2816"/>
            <a:ext cx="4040188" cy="51318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УРА! ФИНИШ 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628800"/>
            <a:ext cx="4041775" cy="657199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Родной  техникум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8434" name="Picture 2" descr="Y:\Кабинет № 37\1Д\1д призрак старого города\XPEMA23Shgg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62200"/>
            <a:ext cx="3493244" cy="4019128"/>
          </a:xfrm>
          <a:prstGeom prst="rect">
            <a:avLst/>
          </a:prstGeom>
          <a:noFill/>
        </p:spPr>
      </p:pic>
      <p:pic>
        <p:nvPicPr>
          <p:cNvPr id="18435" name="Picture 3" descr="Y:\Кабинет № 37\1Д\1д призрак старого города\4VxIdmj1f_I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276872"/>
            <a:ext cx="4608511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Мы любим  свой город!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42" name="Picture 2" descr="https://img-fotki.yandex.ru/get/6846/132998484.a3/0_109671_b378b336_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4838364" cy="321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u24.ru/img/about/gallery_big_313708476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6" y="1124744"/>
            <a:ext cx="8961931" cy="2628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u24.ru/img/news/ul-karla-marksa-13-06-2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8365" y="3753036"/>
            <a:ext cx="4126122" cy="2988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Y:\Кабинет № 37\1Д\фото 27.09.17\IMG_20170902_153959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3789040"/>
            <a:ext cx="2808312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63224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676456" cy="10801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II </a:t>
            </a:r>
            <a:r>
              <a:rPr lang="ru-RU" dirty="0" smtClean="0"/>
              <a:t>этап - </a:t>
            </a:r>
            <a:r>
              <a:rPr lang="ru-RU" dirty="0" err="1" smtClean="0"/>
              <a:t>фотосессия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                    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«Прогулка по       </a:t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                           старому городу»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283968" y="1844824"/>
            <a:ext cx="4860031" cy="86409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Задание получено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Клянемся пройти, вернуться  и </a:t>
            </a:r>
            <a:r>
              <a:rPr lang="ru-RU" b="1" i="1" dirty="0" smtClean="0">
                <a:solidFill>
                  <a:srgbClr val="C00000"/>
                </a:solidFill>
              </a:rPr>
              <a:t>победить!!!!!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7" name="Содержимое 6"/>
          <p:cNvPicPr>
            <a:picLocks noGrp="1"/>
          </p:cNvPicPr>
          <p:nvPr>
            <p:ph sz="quarter" idx="4"/>
          </p:nvPr>
        </p:nvPicPr>
        <p:blipFill>
          <a:blip r:embed="rId2" cstate="print"/>
          <a:srcRect l="11029" t="13081" r="7516" b="5852"/>
          <a:stretch>
            <a:fillRect/>
          </a:stretch>
        </p:blipFill>
        <p:spPr bwMode="auto">
          <a:xfrm>
            <a:off x="5281737" y="2708920"/>
            <a:ext cx="3862263" cy="373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Y:\Кабинет № 37\1Д\1д призрак старого города\Ta5R2HknGtc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905672"/>
            <a:ext cx="3312368" cy="2952328"/>
          </a:xfrm>
          <a:prstGeom prst="rect">
            <a:avLst/>
          </a:prstGeom>
          <a:noFill/>
        </p:spPr>
      </p:pic>
      <p:pic>
        <p:nvPicPr>
          <p:cNvPr id="2053" name="Picture 5" descr="Y:\Кабинет № 37\1Д\1д призрак старого города\SiJ8-u7uyQ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764704"/>
            <a:ext cx="3851920" cy="319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Разрабатываем маршрут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498975" cy="750887"/>
          </a:xfrm>
        </p:spPr>
        <p:txBody>
          <a:bodyPr>
            <a:normAutofit/>
          </a:bodyPr>
          <a:lstStyle/>
          <a:p>
            <a:r>
              <a:rPr lang="ru-RU" dirty="0" smtClean="0"/>
              <a:t>А мы знаем куда идти!!!!!</a:t>
            </a:r>
            <a:endParaRPr lang="ru-RU" dirty="0"/>
          </a:p>
        </p:txBody>
      </p:sp>
      <p:pic>
        <p:nvPicPr>
          <p:cNvPr id="6146" name="Picture 2" descr="Y:\Кабинет № 37\1Д\1д призрак старого города\X8OGO6JSHyI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4716016" cy="5184576"/>
          </a:xfrm>
          <a:prstGeom prst="rect">
            <a:avLst/>
          </a:prstGeom>
          <a:noFill/>
        </p:spPr>
      </p:pic>
      <p:pic>
        <p:nvPicPr>
          <p:cNvPr id="6147" name="Picture 3" descr="Y:\Кабинет № 37\1Д\1д призрак старого города\3wUh8o1n8CY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492896"/>
            <a:ext cx="3744416" cy="4365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1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4243" y="0"/>
            <a:ext cx="5619757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age1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0"/>
            <a:ext cx="3929072" cy="5238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5429264"/>
            <a:ext cx="364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pic>
        <p:nvPicPr>
          <p:cNvPr id="5122" name="Picture 2" descr="Y:\Кабинет № 37\1Д\1д призрак старого города\69as9AGE0n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55622"/>
            <a:ext cx="4536504" cy="3402378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4572000" y="5229200"/>
            <a:ext cx="4572000" cy="16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Группа 1Д, </a:t>
            </a:r>
          </a:p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НА СТАРТ!!!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поисках первого контрольного пункта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600201"/>
            <a:ext cx="4495800" cy="74867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 smtClean="0">
                <a:solidFill>
                  <a:srgbClr val="C00000"/>
                </a:solidFill>
              </a:rPr>
              <a:t>Где эта улица?</a:t>
            </a:r>
          </a:p>
          <a:p>
            <a:r>
              <a:rPr lang="ru-RU" sz="2800" dirty="0" smtClean="0">
                <a:solidFill>
                  <a:srgbClr val="C00000"/>
                </a:solidFill>
              </a:rPr>
              <a:t> Где этот дом?.......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125273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Picture 3" descr="F:\фото 27.09.17\фото\0_4eb46_d37f2dc6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36912"/>
            <a:ext cx="3528392" cy="4032448"/>
          </a:xfrm>
          <a:prstGeom prst="rect">
            <a:avLst/>
          </a:prstGeom>
          <a:noFill/>
        </p:spPr>
      </p:pic>
      <p:pic>
        <p:nvPicPr>
          <p:cNvPr id="6" name="Рисунок 5" descr="image6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889449"/>
            <a:ext cx="4644008" cy="4968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Идем по улице Ленина-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 бывшая  Большая Немецкая</a:t>
            </a:r>
            <a:br>
              <a:rPr lang="ru-RU" dirty="0" smtClean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7170" name="Picture 2" descr="Y:\Кабинет № 37\1Д\Новая папка\P10604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1916832"/>
            <a:ext cx="4415697" cy="3311773"/>
          </a:xfrm>
          <a:prstGeom prst="rect">
            <a:avLst/>
          </a:prstGeom>
          <a:noFill/>
        </p:spPr>
      </p:pic>
      <p:pic>
        <p:nvPicPr>
          <p:cNvPr id="7172" name="Picture 4" descr="Y:\Кабинет № 37\1Д\Новая папка\P1060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72816"/>
            <a:ext cx="4392488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844824"/>
          </a:xfrm>
        </p:spPr>
        <p:txBody>
          <a:bodyPr>
            <a:noAutofit/>
          </a:bodyPr>
          <a:lstStyle/>
          <a:p>
            <a:r>
              <a:rPr lang="ru-RU" sz="3600" dirty="0" smtClean="0"/>
              <a:t>Первый  контрольный пункт</a:t>
            </a:r>
            <a:br>
              <a:rPr lang="ru-RU" sz="3600" dirty="0" smtClean="0"/>
            </a:br>
            <a:r>
              <a:rPr lang="ru-RU" sz="3600" dirty="0" smtClean="0"/>
              <a:t>ул.Большая Немецкая Здание Земского собрания</a:t>
            </a:r>
            <a:endParaRPr lang="ru-RU" sz="3600" dirty="0"/>
          </a:p>
        </p:txBody>
      </p:sp>
      <p:pic>
        <p:nvPicPr>
          <p:cNvPr id="3076" name="Picture 4" descr="F:\фото 27.09.17\фото\336738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660" y="1988840"/>
            <a:ext cx="6873620" cy="4176464"/>
          </a:xfrm>
          <a:prstGeom prst="rect">
            <a:avLst/>
          </a:prstGeom>
          <a:noFill/>
        </p:spPr>
      </p:pic>
      <p:pic>
        <p:nvPicPr>
          <p:cNvPr id="3077" name="Picture 5" descr="Y:\Кабинет № 37\1Д\1д призрак старого города\4VxIdmj1f_I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6004" t="23107" r="21983" b="16212"/>
          <a:stretch>
            <a:fillRect/>
          </a:stretch>
        </p:blipFill>
        <p:spPr bwMode="auto">
          <a:xfrm>
            <a:off x="5652120" y="4293096"/>
            <a:ext cx="3312367" cy="2564904"/>
          </a:xfrm>
          <a:prstGeom prst="rect">
            <a:avLst/>
          </a:prstGeom>
          <a:noFill/>
        </p:spPr>
      </p:pic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457200" y="5229200"/>
            <a:ext cx="4038600" cy="1628800"/>
          </a:xfrm>
        </p:spPr>
        <p:txBody>
          <a:bodyPr/>
          <a:lstStyle/>
          <a:p>
            <a:r>
              <a:rPr lang="ru-RU" dirty="0" smtClean="0"/>
              <a:t>КОНСОЛЕЙ  - 4</a:t>
            </a:r>
          </a:p>
          <a:p>
            <a:r>
              <a:rPr lang="ru-RU" dirty="0" smtClean="0"/>
              <a:t>Мы их посчитали!!!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56366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95536" y="0"/>
            <a:ext cx="4101852" cy="213285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Девчонки, бежим!!!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Здесь точно живут призраки!!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Y:\Кабинет № 37\1Д\1д призрак старого города\yQ0mMxWpgME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2787"/>
            <a:ext cx="3528392" cy="4875213"/>
          </a:xfrm>
          <a:prstGeom prst="rect">
            <a:avLst/>
          </a:prstGeom>
          <a:noFill/>
        </p:spPr>
      </p:pic>
      <p:pic>
        <p:nvPicPr>
          <p:cNvPr id="9220" name="Picture 4" descr="Y:\Кабинет № 37\1Д\фото 27.09.17\фото\58_big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2656"/>
            <a:ext cx="4608512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852</TotalTime>
  <Words>266</Words>
  <Application>Microsoft Office PowerPoint</Application>
  <PresentationFormat>Экран (4:3)</PresentationFormat>
  <Paragraphs>66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Апекс</vt:lpstr>
      <vt:lpstr>1_Апекс</vt:lpstr>
      <vt:lpstr>Златоустовский техникум технологий и экономики Экономическое                                    отделение</vt:lpstr>
      <vt:lpstr>I этап –  викторина Ура!!!!! Мы победили!!!</vt:lpstr>
      <vt:lpstr>II этап - фотосессия                       «Прогулка по                                    старому городу»</vt:lpstr>
      <vt:lpstr>Разрабатываем маршрут</vt:lpstr>
      <vt:lpstr>Слайд 5</vt:lpstr>
      <vt:lpstr>В поисках первого контрольного пункта</vt:lpstr>
      <vt:lpstr>Идем по улице Ленина-  бывшая  Большая Немецкая </vt:lpstr>
      <vt:lpstr>Первый  контрольный пункт ул.Большая Немецкая Здание Земского собрания</vt:lpstr>
      <vt:lpstr>Слайд 9</vt:lpstr>
      <vt:lpstr>Второй   контрольный пункт ул. Октябрьская, 7 –  бывшая Малая  Немецкая</vt:lpstr>
      <vt:lpstr>Слайд 11</vt:lpstr>
      <vt:lpstr>Два контрольных пункта покорили. Ищем третий</vt:lpstr>
      <vt:lpstr>Третий контрольный пункт – ул.Петровская 1 бывшая женская  гимназия</vt:lpstr>
      <vt:lpstr>Слайд 14</vt:lpstr>
      <vt:lpstr>Четвертый контрольный пункт ул.  Скворцова,7- бывшая Верхняя Никольская</vt:lpstr>
      <vt:lpstr>Пятый контрольный пункт Бастенькие Ворота</vt:lpstr>
      <vt:lpstr>Слайд 17</vt:lpstr>
      <vt:lpstr>Памятник Ленину</vt:lpstr>
      <vt:lpstr>Пора возвращаться !!!!!!</vt:lpstr>
      <vt:lpstr>СТОП!  А задания повышенной сложности???</vt:lpstr>
      <vt:lpstr>Слайд 21</vt:lpstr>
      <vt:lpstr>Треугольные сандрики  на доме по улице Скворцова,27 </vt:lpstr>
      <vt:lpstr>Сегодня Ликеро-водочный завод  на улице Октябрьской на фасаде два ризалита</vt:lpstr>
      <vt:lpstr>Булыжная мостовая сохранилась на улице Плеханова</vt:lpstr>
      <vt:lpstr>Седьмой контрольный пункт  ул. Ковшова,7  бывшая Алексеевская</vt:lpstr>
      <vt:lpstr>Мы любим  свой город!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Интеллектуально-краеведческая игра  «Призрак старого города»</dc:title>
  <dc:creator>22u</dc:creator>
  <cp:lastModifiedBy>33u</cp:lastModifiedBy>
  <cp:revision>76</cp:revision>
  <dcterms:created xsi:type="dcterms:W3CDTF">2016-09-22T06:43:38Z</dcterms:created>
  <dcterms:modified xsi:type="dcterms:W3CDTF">2017-09-27T11:31:05Z</dcterms:modified>
</cp:coreProperties>
</file>