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60" r:id="rId4"/>
    <p:sldId id="262" r:id="rId5"/>
    <p:sldId id="267" r:id="rId6"/>
    <p:sldId id="264" r:id="rId7"/>
    <p:sldId id="269" r:id="rId8"/>
    <p:sldId id="270" r:id="rId9"/>
    <p:sldId id="27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0" autoAdjust="0"/>
    <p:restoredTop sz="94660"/>
  </p:normalViewPr>
  <p:slideViewPr>
    <p:cSldViewPr>
      <p:cViewPr varScale="1">
        <p:scale>
          <a:sx n="111" d="100"/>
          <a:sy n="111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7CE359-A620-4CDF-A50D-9436790B65A0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58A97B8-C1E0-4B75-A192-9A72A60857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Группа </a:t>
            </a:r>
            <a:r>
              <a:rPr lang="ru-RU" i="1" dirty="0" smtClean="0"/>
              <a:t>125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Конец!!!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Памятник героям фронта и тыла </a:t>
            </a:r>
            <a:r>
              <a:rPr lang="ru-RU" sz="2400" dirty="0" smtClean="0"/>
              <a:t>(завод им</a:t>
            </a:r>
            <a:r>
              <a:rPr sz="2400" smtClean="0"/>
              <a:t>.</a:t>
            </a:r>
            <a:r>
              <a:rPr lang="ru-RU" sz="2400" dirty="0" smtClean="0"/>
              <a:t>Ленина(АО</a:t>
            </a:r>
            <a:r>
              <a:rPr sz="2400" smtClean="0"/>
              <a:t>"</a:t>
            </a:r>
            <a:r>
              <a:rPr lang="ru-RU" sz="2400" dirty="0" smtClean="0"/>
              <a:t>Булат</a:t>
            </a:r>
            <a:r>
              <a:rPr sz="2400" smtClean="0"/>
              <a:t>"</a:t>
            </a:r>
            <a:r>
              <a:rPr lang="ru-RU" sz="2400" dirty="0" smtClean="0"/>
              <a:t>)</a:t>
            </a:r>
            <a:r>
              <a:rPr lang="ru-RU" sz="2400" dirty="0" smtClean="0"/>
              <a:t>)</a:t>
            </a:r>
            <a:endParaRPr lang="ru-RU" dirty="0"/>
          </a:p>
        </p:txBody>
      </p:sp>
      <p:pic>
        <p:nvPicPr>
          <p:cNvPr id="4" name="Picture 2" descr="C:\Documents and Settings\ПК-1\Рабочий стол\дд\20170915_123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00" y="1428736"/>
            <a:ext cx="8561442" cy="5072098"/>
          </a:xfrm>
          <a:prstGeom prst="rect">
            <a:avLst/>
          </a:prstGeom>
          <a:noFill/>
        </p:spPr>
      </p:pic>
    </p:spTree>
  </p:cSld>
  <p:clrMapOvr>
    <a:masterClrMapping/>
  </p:clrMapOvr>
  <p:transition advTm="126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Бастенькие</a:t>
            </a:r>
            <a:r>
              <a:rPr lang="ru-RU" dirty="0" smtClean="0"/>
              <a:t> ворота</a:t>
            </a:r>
            <a:endParaRPr lang="ru-RU" dirty="0"/>
          </a:p>
        </p:txBody>
      </p:sp>
      <p:pic>
        <p:nvPicPr>
          <p:cNvPr id="2051" name="Picture 3" descr="C:\Documents and Settings\ПК-1\Рабочий стол\дд\20170915_123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72714">
            <a:off x="812097" y="2254190"/>
            <a:ext cx="7350514" cy="3714776"/>
          </a:xfrm>
          <a:prstGeom prst="rect">
            <a:avLst/>
          </a:prstGeom>
          <a:noFill/>
        </p:spPr>
      </p:pic>
      <p:pic>
        <p:nvPicPr>
          <p:cNvPr id="9" name="Picture 4" descr="http://s017.radikal.ru/i431/1210/aa/81fa7244e0f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57298"/>
            <a:ext cx="4357686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Tm="12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714356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Дом горного начальника</a:t>
            </a:r>
            <a:endParaRPr lang="ru-RU" sz="4400" dirty="0"/>
          </a:p>
        </p:txBody>
      </p:sp>
      <p:pic>
        <p:nvPicPr>
          <p:cNvPr id="3074" name="Picture 2" descr="C:\Documents and Settings\ПК-1\Рабочий стол\дд\20170915_124400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 smtClean="0"/>
              <a:t>Бори́с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Миха́йлович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Ша́пошников</a:t>
            </a:r>
            <a:r>
              <a:rPr lang="ru-RU" sz="1400" dirty="0" smtClean="0"/>
              <a:t> (20 сентября 1882, Златоуст, Уфимская губерния, Российская империя — 26 марта 1945, Москва, СССР) — Маршал Советского Союза, советский военный и государственный деятель, военный теоретик.</a:t>
            </a:r>
          </a:p>
          <a:p>
            <a:r>
              <a:rPr lang="ru-RU" sz="1400" dirty="0" smtClean="0"/>
              <a:t>Б. М. Шапошников внёс значительный вклад в теорию и практику строительства Вооружённых сил СССР, в их укрепление и совершенствование, подготовку военных кадров. Он много и успешно работал над развитием военной науки, над обобщением боевого опыта Первой мировой и Гражданской войн. Участвовал в комиссии по разработке уставов, отражая в них основные положения военной доктрины СССР. В наиболее известном труде «Мозг армии» определил основные положения о характере будущей войны, глубоко раскрыл особенности руководства армией в войне и дал чёткое представление о роли, функциях и структуре Генерального штаба как органа Верховного Главнокомандования по управлению Вооружёнными силами. Правильность его выводов подтвердила Великая Отечественная война. Б. М. Шапошников отмечается в военной истории как выдающийся военный теоретик, талантливый практик, хорошо знающий оперативно-стратегические вопросы.</a:t>
            </a:r>
          </a:p>
          <a:p>
            <a:r>
              <a:rPr lang="ru-RU" sz="1400" dirty="0" smtClean="0"/>
              <a:t>Пользовался большим уважением И. В. Сталина. Борис Михайлович (наряду с К. К. Рокоссовским) был одним из немногих, к кому тот обращался по имени и отчеству, а не «товарищ Шапошников», как к остальным руководителям страны и армии. С конца 1930-х годов он был одним из главных советников И. В. Сталина по военным вопросам.</a:t>
            </a:r>
          </a:p>
          <a:p>
            <a:r>
              <a:rPr lang="ru-RU" sz="1400" dirty="0" smtClean="0"/>
              <a:t>Единственный Маршал Советского Союза, выбывший из вооружённых сил СССР в ходе Великой Отечественной войны (по причине смерти от болезни).</a:t>
            </a:r>
          </a:p>
          <a:p>
            <a:r>
              <a:rPr lang="ru-RU" sz="1400" dirty="0" smtClean="0"/>
              <a:t>Родился в семье служащих. Отец, Михаил Петрович (ум. 1912), служил по частному найму; мать, Пелагея Кузьминична, работала учительницей. Б. М. Шапошников учился в Красноуфимском промышленном и Пермском реальном училищах.</a:t>
            </a:r>
          </a:p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500042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Златоустовский </a:t>
            </a:r>
            <a:r>
              <a:rPr lang="ru-RU" sz="4400" dirty="0" err="1" smtClean="0"/>
              <a:t>ликерноводочный</a:t>
            </a:r>
            <a:r>
              <a:rPr lang="ru-RU" sz="4400" dirty="0" smtClean="0"/>
              <a:t> завод</a:t>
            </a:r>
            <a:endParaRPr lang="ru-RU" sz="4400" dirty="0"/>
          </a:p>
        </p:txBody>
      </p:sp>
      <p:pic>
        <p:nvPicPr>
          <p:cNvPr id="4098" name="Picture 2" descr="C:\Documents and Settings\ПК-1\Рабочий стол\дд\20170915_125921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8072494" cy="4540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Детская школа искусств №1</a:t>
            </a:r>
            <a:endParaRPr lang="ru-RU" dirty="0"/>
          </a:p>
        </p:txBody>
      </p:sp>
      <p:pic>
        <p:nvPicPr>
          <p:cNvPr id="5122" name="Picture 2" descr="C:\Documents and Settings\ПК-1\Рабочий стол\дд\20170915_132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Documents and Settings\ПК-1\Рабочий стол\дд\20170915_132351(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92936">
            <a:off x="2272753" y="2454332"/>
            <a:ext cx="6049224" cy="3402688"/>
          </a:xfrm>
          <a:prstGeom prst="rect">
            <a:avLst/>
          </a:prstGeom>
          <a:noFill/>
        </p:spPr>
      </p:pic>
      <p:pic>
        <p:nvPicPr>
          <p:cNvPr id="6146" name="Picture 2" descr="C:\Documents and Settings\ПК-1\Рабочий стол\дд\20170915_132340(0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480"/>
            <a:ext cx="5064132" cy="284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Златоустовский техникум технологий и экономики </a:t>
            </a:r>
            <a:endParaRPr lang="ru-RU" dirty="0"/>
          </a:p>
        </p:txBody>
      </p:sp>
      <p:pic>
        <p:nvPicPr>
          <p:cNvPr id="7171" name="Picture 3" descr="C:\Documents and Settings\ПК-1\Рабочий стол\дд\20170915_133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</TotalTime>
  <Words>39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Группа 125</vt:lpstr>
      <vt:lpstr>Памятник героям фронта и тыла (завод им.Ленина(АО"Булат"))</vt:lpstr>
      <vt:lpstr>Бастенькие ворота</vt:lpstr>
      <vt:lpstr>Слайд 4</vt:lpstr>
      <vt:lpstr>Слайд 5</vt:lpstr>
      <vt:lpstr>Слайд 6</vt:lpstr>
      <vt:lpstr>Детская школа искусств №1</vt:lpstr>
      <vt:lpstr>Слайд 8</vt:lpstr>
      <vt:lpstr>Златоустовский техникум технологий и экономики </vt:lpstr>
      <vt:lpstr>Конец!!!</vt:lpstr>
    </vt:vector>
  </TitlesOfParts>
  <Company>библиотека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104</dc:title>
  <dc:creator>ПК 1</dc:creator>
  <cp:lastModifiedBy>ПК 1</cp:lastModifiedBy>
  <cp:revision>12</cp:revision>
  <dcterms:created xsi:type="dcterms:W3CDTF">2016-09-14T07:59:47Z</dcterms:created>
  <dcterms:modified xsi:type="dcterms:W3CDTF">2017-09-20T08:52:41Z</dcterms:modified>
</cp:coreProperties>
</file>