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8" r:id="rId4"/>
    <p:sldId id="269" r:id="rId5"/>
    <p:sldId id="273" r:id="rId6"/>
    <p:sldId id="272" r:id="rId7"/>
    <p:sldId id="270" r:id="rId8"/>
    <p:sldId id="271" r:id="rId9"/>
    <p:sldId id="274" r:id="rId10"/>
    <p:sldId id="275" r:id="rId11"/>
    <p:sldId id="278" r:id="rId12"/>
    <p:sldId id="277" r:id="rId13"/>
    <p:sldId id="276" r:id="rId14"/>
    <p:sldId id="284" r:id="rId15"/>
    <p:sldId id="285" r:id="rId16"/>
    <p:sldId id="279" r:id="rId17"/>
    <p:sldId id="280" r:id="rId18"/>
    <p:sldId id="282" r:id="rId19"/>
    <p:sldId id="283" r:id="rId20"/>
    <p:sldId id="281" r:id="rId21"/>
    <p:sldId id="287" r:id="rId22"/>
    <p:sldId id="288" r:id="rId23"/>
    <p:sldId id="286" r:id="rId24"/>
    <p:sldId id="26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3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0"/>
            <a:ext cx="8388424" cy="45365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Взаимодействие с социальными партнерами – залог качественного профессионального образования!</a:t>
            </a: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606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ГБОУ ПОО «Златоустовский техникум технологий и экономики»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784" y="4653136"/>
            <a:ext cx="65162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Скрябина Ольга Геннадьевна,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Зав.отделением по ПР экономического отделения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ГБОУ ПОО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ЗТТиЭ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831641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социальными партнерами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Documents and Settings\25-01\Рабочий стол\фото на педсовет\встречи с партн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416" y="1556792"/>
            <a:ext cx="6768752" cy="50765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на предприятия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Documents and Settings\25-01\Рабочий стол\фото на педсовет\- - - - - - - - - - - - - - - - - - - - - - - - - - - - - - - - - - - - - - - - - - - - - - - - - - - - - - - - - - - - - - - - - - - - - - - -2147483648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64400"/>
            <a:ext cx="9144000" cy="549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на предприятия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Documents and Settings\25-01\Рабочий стол\фото на педсовет\экскурс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079358"/>
            <a:ext cx="7704856" cy="5778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на предприятия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Documents and Settings\25-01\Рабочий стол\фото на педсовет\экск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052736"/>
            <a:ext cx="4464496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Мастер-классы от </a:t>
            </a:r>
            <a:br>
              <a:rPr lang="ru-RU" b="1" dirty="0" smtClean="0"/>
            </a:br>
            <a:r>
              <a:rPr lang="ru-RU" b="1" dirty="0" smtClean="0"/>
              <a:t>социальных партнеров </a:t>
            </a:r>
            <a:endParaRPr lang="ru-RU" b="1" dirty="0"/>
          </a:p>
        </p:txBody>
      </p:sp>
      <p:pic>
        <p:nvPicPr>
          <p:cNvPr id="1026" name="Picture 2" descr="C:\Documents and Settings\25-01\Рабочий стол\фото на педсовет\мастер-клас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554454"/>
            <a:ext cx="3528392" cy="53035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Мастер-классы от </a:t>
            </a:r>
            <a:br>
              <a:rPr lang="ru-RU" b="1" dirty="0" smtClean="0"/>
            </a:br>
            <a:r>
              <a:rPr lang="ru-RU" b="1" dirty="0" smtClean="0"/>
              <a:t>социальных партнеров </a:t>
            </a:r>
            <a:endParaRPr lang="ru-RU" b="1" dirty="0"/>
          </a:p>
        </p:txBody>
      </p:sp>
      <p:pic>
        <p:nvPicPr>
          <p:cNvPr id="2050" name="Picture 2" descr="C:\Documents and Settings\25-01\Рабочий стол\фото на педсовет\мастер-класс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8532440" cy="47994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Выставка-дегустация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супермаркете ООО «Урал»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 descr="C:\Documents and Settings\25-01\Рабочий стол\выставка\20160318_1709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8460432" cy="5089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Выставка-дегустация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супермаркете ООО «Урал»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Documents and Settings\25-01\Рабочий стол\выставка\20160318_1718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124744"/>
            <a:ext cx="3448912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на масленице в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ООО «Веселая мельница»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:\Documents and Settings\25-01\Рабочий стол\фото на педсовет\маслениц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21200"/>
            <a:ext cx="8052518" cy="553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на масленице в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ООО «Веселая мельница»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Documents and Settings\25-01\Рабочий стол\фото на педсовет\малениц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31200"/>
            <a:ext cx="8457981" cy="562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404664"/>
            <a:ext cx="7498080" cy="604867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Социальное партнерство в профессиональном образовании </a:t>
            </a:r>
          </a:p>
          <a:p>
            <a:pPr algn="just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это особый тип взаимодействия образовательных учреждений с субъектами и институтами рынка труда, государственными и местными органами власти, общественными организациями, нацеленный на максимальное согласование и учет интересов всех участников этого процесса.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Урок-экскурсия студентов в налоговой инспекции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" descr="C:\Documents and Settings\25-01\Рабочий стол\фото на педсовет\налогов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5000" y="1332000"/>
            <a:ext cx="8289000" cy="552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Урок-экскурсия студентов в налоговой инспекции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ztte.ru/gallery/news/724/thumb/IMG_86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356992"/>
            <a:ext cx="4788532" cy="3192355"/>
          </a:xfrm>
          <a:prstGeom prst="rect">
            <a:avLst/>
          </a:prstGeom>
          <a:noFill/>
        </p:spPr>
      </p:pic>
      <p:pic>
        <p:nvPicPr>
          <p:cNvPr id="2052" name="Picture 4" descr="http://ztte.ru/gallery/news/724/thumb/IMG_86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12776"/>
            <a:ext cx="3888432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 открытых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дверей УФМС</a:t>
            </a:r>
            <a:endParaRPr lang="ru-RU" dirty="0"/>
          </a:p>
        </p:txBody>
      </p:sp>
      <p:pic>
        <p:nvPicPr>
          <p:cNvPr id="36866" name="Picture 2" descr="Z:\ВАЛИАХМЕДОВА Е.П\фото\Y7vBFUEqQ7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556792"/>
            <a:ext cx="3600450" cy="4800600"/>
          </a:xfrm>
          <a:prstGeom prst="rect">
            <a:avLst/>
          </a:prstGeom>
          <a:noFill/>
        </p:spPr>
      </p:pic>
      <p:pic>
        <p:nvPicPr>
          <p:cNvPr id="36867" name="Picture 3" descr="Z:\ВАЛИАХМЕДОВА Е.П\фото\e0heRtPVZY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556792"/>
            <a:ext cx="3600400" cy="4800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 открытых дверей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ЗТТиЭ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31u\Мои документы\Загрузки\ФОТО\P12702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45920" y="2708920"/>
            <a:ext cx="749808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7498080" cy="90872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 партнеры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80728"/>
            <a:ext cx="8172400" cy="5877272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РК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Дискавери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 -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Чепарев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Андрей Юрьевич;</a:t>
            </a:r>
          </a:p>
          <a:p>
            <a:pPr algn="just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ООО УК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Евростандарт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 - 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руководитель Мальцев Георгий Васильевич;</a:t>
            </a:r>
          </a:p>
          <a:p>
            <a:pPr algn="just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ООО «МАОК» - 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руководитель Юрченко Людмила Александровна;</a:t>
            </a:r>
          </a:p>
          <a:p>
            <a:pPr algn="just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ООО «Урал» - 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руководитель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Налетова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Ирина Валентиновна;</a:t>
            </a:r>
          </a:p>
          <a:p>
            <a:pPr algn="just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7498080" cy="90872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 партнеры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196752"/>
            <a:ext cx="8532440" cy="5877272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ООО ТС «Смак» - 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руководитель Иванова Наталья Валентиновна</a:t>
            </a:r>
          </a:p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Уральский банк реконструкции и развития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руководитель дополнительного офиса в г. Златоусте Строев Игорь Анатольевич</a:t>
            </a:r>
          </a:p>
          <a:p>
            <a:pPr algn="just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Управление социальной защиты населения ЗГО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– руководитель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Брейкина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Ирина Борисовна  </a:t>
            </a:r>
          </a:p>
          <a:p>
            <a:pPr algn="just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831641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мастерства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Documents and Settings\25-01\Рабочий стол\фото на педсовет\кон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9368" y="1556792"/>
            <a:ext cx="7632848" cy="5088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831641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мастерства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Documents and Settings\25-01\Рабочий стол\фото на педсовет\конкур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7" y="1484784"/>
            <a:ext cx="8067557" cy="492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831641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мастерства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Documents and Settings\25-01\Рабочий стол\фото на педсовет\кон.у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8255088" cy="4643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831641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мастерства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Documents and Settings\25-01\Рабочий стол\фото на педсовет\урал конкур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72816"/>
            <a:ext cx="7895960" cy="46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831641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социальными партнерами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Documents and Settings\25-01\Рабочий стол\фото на педсовет\встречи с партнер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080" y="1700808"/>
            <a:ext cx="8280920" cy="465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175</TotalTime>
  <Words>203</Words>
  <Application>Microsoft Office PowerPoint</Application>
  <PresentationFormat>Экран (4:3)</PresentationFormat>
  <Paragraphs>49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Солнцестояние</vt:lpstr>
      <vt:lpstr>     Взаимодействие с социальными партнерами – залог качественного профессионального образования! </vt:lpstr>
      <vt:lpstr>Слайд 2</vt:lpstr>
      <vt:lpstr>Социальные партнеры</vt:lpstr>
      <vt:lpstr>Социальные партнеры</vt:lpstr>
      <vt:lpstr>Конкурсы  профессионального мастерства</vt:lpstr>
      <vt:lpstr>Конкурсы  профессионального мастерства</vt:lpstr>
      <vt:lpstr>Конкурсы  профессионального мастерства</vt:lpstr>
      <vt:lpstr>Конкурсы  профессионального мастерства</vt:lpstr>
      <vt:lpstr>Встречи с социальными партнерами</vt:lpstr>
      <vt:lpstr>Встречи с социальными партнерами</vt:lpstr>
      <vt:lpstr>Экскурсии на предприятия </vt:lpstr>
      <vt:lpstr>Экскурсии на предприятия </vt:lpstr>
      <vt:lpstr>Экскурсии на предприятия </vt:lpstr>
      <vt:lpstr>Мастер-классы от  социальных партнеров </vt:lpstr>
      <vt:lpstr>Мастер-классы от  социальных партнеров </vt:lpstr>
      <vt:lpstr>Выставка-дегустация  в супермаркете ООО «Урал»</vt:lpstr>
      <vt:lpstr>Выставка-дегустация  в супермаркете ООО «Урал»</vt:lpstr>
      <vt:lpstr>Студенты на масленице в  ООО «Веселая мельница»</vt:lpstr>
      <vt:lpstr>Студенты на масленице в  ООО «Веселая мельница»</vt:lpstr>
      <vt:lpstr>Урок-экскурсия студентов в налоговой инспекции</vt:lpstr>
      <vt:lpstr>Урок-экскурсия студентов в налоговой инспекции</vt:lpstr>
      <vt:lpstr>День открытых дверей УФМС</vt:lpstr>
      <vt:lpstr>День открытых дверей ЗТТиЭ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самсунг</dc:creator>
  <cp:lastModifiedBy>31u</cp:lastModifiedBy>
  <cp:revision>19</cp:revision>
  <dcterms:created xsi:type="dcterms:W3CDTF">2012-12-25T01:36:57Z</dcterms:created>
  <dcterms:modified xsi:type="dcterms:W3CDTF">2017-04-20T06:10:57Z</dcterms:modified>
</cp:coreProperties>
</file>