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charts/colors6.xml" ContentType="application/vnd.ms-office.chartcolor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charts/style5.xml" ContentType="application/vnd.ms-office.chart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charts/style1.xml" ContentType="application/vnd.ms-office.chartstyl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notesSlides/notesSlide13.xml" ContentType="application/vnd.openxmlformats-officedocument.presentationml.notesSlide+xml"/>
  <Override PartName="/ppt/diagrams/layout18.xml" ContentType="application/vnd.openxmlformats-officedocument.drawingml.diagram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charts/chart6.xml" ContentType="application/vnd.openxmlformats-officedocument.drawingml.chart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quickStyle12.xml" ContentType="application/vnd.openxmlformats-officedocument.drawingml.diagramStyle+xml"/>
  <Override PartName="/ppt/notesSlides/notesSlide11.xml" ContentType="application/vnd.openxmlformats-officedocument.presentationml.notesSlid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charts/style6.xml" ContentType="application/vnd.ms-office.chart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charts/style4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charts/colors4.xml" ContentType="application/vnd.ms-office.chartcolorstyl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charts/style3.xml" ContentType="application/vnd.ms-office.chartstyl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102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1950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1956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1980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</c:ser>
        <c:dLbls/>
        <c:gapWidth val="219"/>
        <c:overlap val="-27"/>
        <c:axId val="65613184"/>
        <c:axId val="65639552"/>
      </c:barChart>
      <c:catAx>
        <c:axId val="65613184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65639552"/>
        <c:crosses val="autoZero"/>
        <c:auto val="1"/>
        <c:lblAlgn val="ctr"/>
        <c:lblOffset val="100"/>
      </c:catAx>
      <c:valAx>
        <c:axId val="6563955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561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257101173582798"/>
          <c:y val="0.93956933161948952"/>
          <c:w val="0.50806721764961027"/>
          <c:h val="6.043066838051056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Вступление</a:t>
            </a:r>
            <a:r>
              <a:rPr lang="ru-RU" sz="18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регионов в движение </a:t>
            </a:r>
            <a:r>
              <a:rPr lang="en-US" sz="18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</c:ser>
        <c:dLbls/>
        <c:gapWidth val="219"/>
        <c:overlap val="-27"/>
        <c:axId val="71035520"/>
        <c:axId val="70930816"/>
      </c:barChart>
      <c:catAx>
        <c:axId val="71035520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70930816"/>
        <c:crosses val="autoZero"/>
        <c:auto val="1"/>
        <c:lblAlgn val="ctr"/>
        <c:lblOffset val="100"/>
      </c:catAx>
      <c:valAx>
        <c:axId val="7093081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7103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региональных чемпионатов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чемпионатов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17</c:v>
                </c:pt>
                <c:pt idx="2">
                  <c:v>26</c:v>
                </c:pt>
                <c:pt idx="3">
                  <c:v>50</c:v>
                </c:pt>
                <c:pt idx="4">
                  <c:v>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</c:numCache>
            </c:numRef>
          </c:val>
        </c:ser>
        <c:dLbls/>
        <c:overlap val="100"/>
        <c:axId val="71643904"/>
        <c:axId val="71645440"/>
      </c:barChart>
      <c:catAx>
        <c:axId val="7164390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1645440"/>
        <c:crosses val="autoZero"/>
        <c:auto val="1"/>
        <c:lblAlgn val="ctr"/>
        <c:lblOffset val="100"/>
      </c:catAx>
      <c:valAx>
        <c:axId val="71645440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71643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конкурсантов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чемпионатов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441</c:v>
                </c:pt>
                <c:pt idx="1">
                  <c:v>1000</c:v>
                </c:pt>
                <c:pt idx="2">
                  <c:v>3200</c:v>
                </c:pt>
                <c:pt idx="3">
                  <c:v>5700</c:v>
                </c:pt>
                <c:pt idx="4">
                  <c:v>9130</c:v>
                </c:pt>
              </c:numCache>
            </c:numRef>
          </c:val>
        </c:ser>
        <c:dLbls/>
        <c:overlap val="100"/>
        <c:axId val="71686016"/>
        <c:axId val="71687552"/>
      </c:barChart>
      <c:catAx>
        <c:axId val="7168601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1687552"/>
        <c:crosses val="autoZero"/>
        <c:auto val="1"/>
        <c:lblAlgn val="ctr"/>
        <c:lblOffset val="100"/>
      </c:catAx>
      <c:valAx>
        <c:axId val="71687552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7168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экспертов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чемпионатов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8.7790932405465927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7281844016867694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4201824609074399"/>
                  <c:y val="5.313554081520749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130</c:v>
                </c:pt>
                <c:pt idx="1">
                  <c:v>500</c:v>
                </c:pt>
                <c:pt idx="2">
                  <c:v>3000</c:v>
                </c:pt>
                <c:pt idx="3">
                  <c:v>6700</c:v>
                </c:pt>
                <c:pt idx="4">
                  <c:v>9780</c:v>
                </c:pt>
              </c:numCache>
            </c:numRef>
          </c:val>
        </c:ser>
        <c:dLbls/>
        <c:overlap val="100"/>
        <c:axId val="73747456"/>
        <c:axId val="73757440"/>
      </c:barChart>
      <c:catAx>
        <c:axId val="7374745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3757440"/>
        <c:crosses val="autoZero"/>
        <c:auto val="1"/>
        <c:lblAlgn val="ctr"/>
        <c:lblOffset val="100"/>
      </c:catAx>
      <c:valAx>
        <c:axId val="73757440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73747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зрителей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чемпионатов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13050003465677368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964551818789354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37014555284466727"/>
                  <c:y val="-4.8707016412997425E-1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35590918542756467"/>
                  <c:y val="-4.8707016412997425E-1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6000</c:v>
                </c:pt>
                <c:pt idx="1">
                  <c:v>50000</c:v>
                </c:pt>
                <c:pt idx="2">
                  <c:v>100000</c:v>
                </c:pt>
                <c:pt idx="3">
                  <c:v>150000</c:v>
                </c:pt>
                <c:pt idx="4">
                  <c:v>279232</c:v>
                </c:pt>
              </c:numCache>
            </c:numRef>
          </c:val>
        </c:ser>
        <c:dLbls/>
        <c:overlap val="100"/>
        <c:axId val="73949568"/>
        <c:axId val="73951104"/>
      </c:barChart>
      <c:catAx>
        <c:axId val="7394956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3951104"/>
        <c:crosses val="autoZero"/>
        <c:auto val="1"/>
        <c:lblAlgn val="ctr"/>
        <c:lblOffset val="100"/>
      </c:catAx>
      <c:valAx>
        <c:axId val="73951104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7394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B6DC60-34AE-4F75-8614-F69EE46F274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2A7D05-5AE4-4EB5-A7FF-890AB629C98E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Пропаганда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45F065-23DD-4724-BAB4-7408240B84D2}" type="parTrans" cxnId="{16823F82-7E2B-42BC-B6BD-07D9F7DE3B84}">
      <dgm:prSet/>
      <dgm:spPr/>
      <dgm:t>
        <a:bodyPr/>
        <a:lstStyle/>
        <a:p>
          <a:endParaRPr lang="ru-RU"/>
        </a:p>
      </dgm:t>
    </dgm:pt>
    <dgm:pt modelId="{BE20221C-89C5-4FCF-9FD2-04E4E765ACE9}" type="sibTrans" cxnId="{16823F82-7E2B-42BC-B6BD-07D9F7DE3B84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BBAF847B-95A8-429D-89B3-3E442F6C4395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Конкурсы и проекты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8B09A1-833D-492B-839D-1179C5757102}" type="parTrans" cxnId="{22AF650D-7D8E-4028-A000-C19450E0D2BA}">
      <dgm:prSet/>
      <dgm:spPr/>
      <dgm:t>
        <a:bodyPr/>
        <a:lstStyle/>
        <a:p>
          <a:endParaRPr lang="ru-RU"/>
        </a:p>
      </dgm:t>
    </dgm:pt>
    <dgm:pt modelId="{1534A59A-5832-4C98-B730-38484187B2DC}" type="sibTrans" cxnId="{22AF650D-7D8E-4028-A000-C19450E0D2BA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F2F9F937-C9F0-4BFC-ABFF-6B38F77C6FE7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Образование</a:t>
          </a:r>
          <a:r>
            <a:rPr lang="ru-RU" dirty="0" smtClean="0"/>
            <a:t> и обучение</a:t>
          </a:r>
          <a:endParaRPr lang="ru-RU" dirty="0"/>
        </a:p>
      </dgm:t>
    </dgm:pt>
    <dgm:pt modelId="{7574A562-CC28-4BDF-89B4-2BBBAD60B198}" type="parTrans" cxnId="{6ABB696B-CFB7-4C07-8849-6F37C819AD64}">
      <dgm:prSet/>
      <dgm:spPr/>
      <dgm:t>
        <a:bodyPr/>
        <a:lstStyle/>
        <a:p>
          <a:endParaRPr lang="ru-RU"/>
        </a:p>
      </dgm:t>
    </dgm:pt>
    <dgm:pt modelId="{6CEEE34D-8B9C-42B7-A2C8-86BB174621DF}" type="sibTrans" cxnId="{6ABB696B-CFB7-4C07-8849-6F37C819AD64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BCE4094A-2341-4CFF-8BB7-AB40142A959E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Международное сотрудничество и развитие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4F2B76-BCB6-44CC-8669-E93F7F7D474F}" type="parTrans" cxnId="{52EB68C9-5471-4CBF-9A46-2AEF30527712}">
      <dgm:prSet/>
      <dgm:spPr/>
      <dgm:t>
        <a:bodyPr/>
        <a:lstStyle/>
        <a:p>
          <a:endParaRPr lang="ru-RU"/>
        </a:p>
      </dgm:t>
    </dgm:pt>
    <dgm:pt modelId="{4C8FF80F-30BC-4430-BA33-E75ADEC34A4B}" type="sibTrans" cxnId="{52EB68C9-5471-4CBF-9A46-2AEF30527712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E96EE20F-36BE-440A-8EE4-1DA5C657368A}">
      <dgm:prSet phldrT="[Текст]"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Карьера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3A7E4B-1FA6-41CD-9EDC-350BB688344C}" type="parTrans" cxnId="{59E624E6-F914-45AA-B4A8-6B679E864BAA}">
      <dgm:prSet/>
      <dgm:spPr/>
      <dgm:t>
        <a:bodyPr/>
        <a:lstStyle/>
        <a:p>
          <a:endParaRPr lang="ru-RU"/>
        </a:p>
      </dgm:t>
    </dgm:pt>
    <dgm:pt modelId="{6B09362E-9784-4605-8292-E03E9F2BF0D6}" type="sibTrans" cxnId="{59E624E6-F914-45AA-B4A8-6B679E864BAA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6FF0DA0D-19B9-401D-A7BB-7C3197C3D5C1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Исследование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5C16D6-079B-47E7-90C2-B17FDFBB010F}" type="parTrans" cxnId="{99FF7B3F-1E8D-4A2A-91E8-FD85EA9911C2}">
      <dgm:prSet/>
      <dgm:spPr/>
      <dgm:t>
        <a:bodyPr/>
        <a:lstStyle/>
        <a:p>
          <a:endParaRPr lang="ru-RU"/>
        </a:p>
      </dgm:t>
    </dgm:pt>
    <dgm:pt modelId="{5EB97A73-0816-4273-BEC8-1FE74BB76706}" type="sibTrans" cxnId="{99FF7B3F-1E8D-4A2A-91E8-FD85EA9911C2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C654866C-DB43-4AD7-9238-9EDEAB84B417}" type="pres">
      <dgm:prSet presAssocID="{B5B6DC60-34AE-4F75-8614-F69EE46F274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517F97-F2A6-4E49-A24B-28C623186B05}" type="pres">
      <dgm:prSet presAssocID="{ED2A7D05-5AE4-4EB5-A7FF-890AB629C98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3E376-9039-4ABA-8D6F-3ACD7396743C}" type="pres">
      <dgm:prSet presAssocID="{BE20221C-89C5-4FCF-9FD2-04E4E765ACE9}" presName="sibTrans" presStyleLbl="sibTrans2D1" presStyleIdx="0" presStyleCnt="6"/>
      <dgm:spPr/>
      <dgm:t>
        <a:bodyPr/>
        <a:lstStyle/>
        <a:p>
          <a:endParaRPr lang="ru-RU"/>
        </a:p>
      </dgm:t>
    </dgm:pt>
    <dgm:pt modelId="{86166506-7D56-4F19-A9F1-8A4B5147E8CB}" type="pres">
      <dgm:prSet presAssocID="{BE20221C-89C5-4FCF-9FD2-04E4E765ACE9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5E23A306-9FC6-45FB-8939-0DEF5A992AAD}" type="pres">
      <dgm:prSet presAssocID="{BBAF847B-95A8-429D-89B3-3E442F6C439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F45FD-99EE-45B7-8286-E166BA06443A}" type="pres">
      <dgm:prSet presAssocID="{1534A59A-5832-4C98-B730-38484187B2DC}" presName="sibTrans" presStyleLbl="sibTrans2D1" presStyleIdx="1" presStyleCnt="6"/>
      <dgm:spPr/>
      <dgm:t>
        <a:bodyPr/>
        <a:lstStyle/>
        <a:p>
          <a:endParaRPr lang="ru-RU"/>
        </a:p>
      </dgm:t>
    </dgm:pt>
    <dgm:pt modelId="{161F08A0-96A3-45D6-9E9C-272C0E490D61}" type="pres">
      <dgm:prSet presAssocID="{1534A59A-5832-4C98-B730-38484187B2DC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4AB03A84-FFCC-4F30-AD25-33294614B1C0}" type="pres">
      <dgm:prSet presAssocID="{F2F9F937-C9F0-4BFC-ABFF-6B38F77C6FE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B14E9C-54A7-4387-8308-97249AD3B3D6}" type="pres">
      <dgm:prSet presAssocID="{6CEEE34D-8B9C-42B7-A2C8-86BB174621DF}" presName="sibTrans" presStyleLbl="sibTrans2D1" presStyleIdx="2" presStyleCnt="6"/>
      <dgm:spPr/>
      <dgm:t>
        <a:bodyPr/>
        <a:lstStyle/>
        <a:p>
          <a:endParaRPr lang="ru-RU"/>
        </a:p>
      </dgm:t>
    </dgm:pt>
    <dgm:pt modelId="{412671C6-F036-4D9B-ACB4-455D0517572D}" type="pres">
      <dgm:prSet presAssocID="{6CEEE34D-8B9C-42B7-A2C8-86BB174621D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F3F50815-D48E-464E-9768-758F2B1EF05E}" type="pres">
      <dgm:prSet presAssocID="{BCE4094A-2341-4CFF-8BB7-AB40142A959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CC17B-10D6-4FE2-B155-4AF2EF4D4AD5}" type="pres">
      <dgm:prSet presAssocID="{4C8FF80F-30BC-4430-BA33-E75ADEC34A4B}" presName="sibTrans" presStyleLbl="sibTrans2D1" presStyleIdx="3" presStyleCnt="6"/>
      <dgm:spPr/>
      <dgm:t>
        <a:bodyPr/>
        <a:lstStyle/>
        <a:p>
          <a:endParaRPr lang="ru-RU"/>
        </a:p>
      </dgm:t>
    </dgm:pt>
    <dgm:pt modelId="{40FA83F6-F6AE-4AFF-B6C5-7634310A430E}" type="pres">
      <dgm:prSet presAssocID="{4C8FF80F-30BC-4430-BA33-E75ADEC34A4B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A7BCF810-1F7D-4CF3-8E3B-6437DBB41B37}" type="pres">
      <dgm:prSet presAssocID="{E96EE20F-36BE-440A-8EE4-1DA5C657368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D8FBCC-A61F-4622-BEFC-59FF612B41B0}" type="pres">
      <dgm:prSet presAssocID="{6B09362E-9784-4605-8292-E03E9F2BF0D6}" presName="sibTrans" presStyleLbl="sibTrans2D1" presStyleIdx="4" presStyleCnt="6"/>
      <dgm:spPr/>
      <dgm:t>
        <a:bodyPr/>
        <a:lstStyle/>
        <a:p>
          <a:endParaRPr lang="ru-RU"/>
        </a:p>
      </dgm:t>
    </dgm:pt>
    <dgm:pt modelId="{4AF14D69-0B87-4BC9-9F19-15145A155814}" type="pres">
      <dgm:prSet presAssocID="{6B09362E-9784-4605-8292-E03E9F2BF0D6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EB224F23-B05E-4422-9C79-1FD16A533381}" type="pres">
      <dgm:prSet presAssocID="{6FF0DA0D-19B9-401D-A7BB-7C3197C3D5C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573F4-C7D7-4B59-A683-CF2161BFD2F9}" type="pres">
      <dgm:prSet presAssocID="{5EB97A73-0816-4273-BEC8-1FE74BB76706}" presName="sibTrans" presStyleLbl="sibTrans2D1" presStyleIdx="5" presStyleCnt="6"/>
      <dgm:spPr/>
      <dgm:t>
        <a:bodyPr/>
        <a:lstStyle/>
        <a:p>
          <a:endParaRPr lang="ru-RU"/>
        </a:p>
      </dgm:t>
    </dgm:pt>
    <dgm:pt modelId="{51EB8E55-10EC-4173-B1A3-C6F6DBC62A7E}" type="pres">
      <dgm:prSet presAssocID="{5EB97A73-0816-4273-BEC8-1FE74BB76706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22AF650D-7D8E-4028-A000-C19450E0D2BA}" srcId="{B5B6DC60-34AE-4F75-8614-F69EE46F2744}" destId="{BBAF847B-95A8-429D-89B3-3E442F6C4395}" srcOrd="1" destOrd="0" parTransId="{B28B09A1-833D-492B-839D-1179C5757102}" sibTransId="{1534A59A-5832-4C98-B730-38484187B2DC}"/>
    <dgm:cxn modelId="{AEF2C694-1E00-4B50-BD47-280DB09BB48A}" type="presOf" srcId="{E96EE20F-36BE-440A-8EE4-1DA5C657368A}" destId="{A7BCF810-1F7D-4CF3-8E3B-6437DBB41B37}" srcOrd="0" destOrd="0" presId="urn:microsoft.com/office/officeart/2005/8/layout/cycle2"/>
    <dgm:cxn modelId="{D392E386-CC93-4444-9ECE-8726A5C0902C}" type="presOf" srcId="{BCE4094A-2341-4CFF-8BB7-AB40142A959E}" destId="{F3F50815-D48E-464E-9768-758F2B1EF05E}" srcOrd="0" destOrd="0" presId="urn:microsoft.com/office/officeart/2005/8/layout/cycle2"/>
    <dgm:cxn modelId="{59E624E6-F914-45AA-B4A8-6B679E864BAA}" srcId="{B5B6DC60-34AE-4F75-8614-F69EE46F2744}" destId="{E96EE20F-36BE-440A-8EE4-1DA5C657368A}" srcOrd="4" destOrd="0" parTransId="{F13A7E4B-1FA6-41CD-9EDC-350BB688344C}" sibTransId="{6B09362E-9784-4605-8292-E03E9F2BF0D6}"/>
    <dgm:cxn modelId="{024BACDF-5111-4AF5-8CCB-799FBF65DCD3}" type="presOf" srcId="{4C8FF80F-30BC-4430-BA33-E75ADEC34A4B}" destId="{19ACC17B-10D6-4FE2-B155-4AF2EF4D4AD5}" srcOrd="0" destOrd="0" presId="urn:microsoft.com/office/officeart/2005/8/layout/cycle2"/>
    <dgm:cxn modelId="{EE76B137-5B85-478F-B377-595A21432EF0}" type="presOf" srcId="{BBAF847B-95A8-429D-89B3-3E442F6C4395}" destId="{5E23A306-9FC6-45FB-8939-0DEF5A992AAD}" srcOrd="0" destOrd="0" presId="urn:microsoft.com/office/officeart/2005/8/layout/cycle2"/>
    <dgm:cxn modelId="{E422A40C-01D6-47BD-87AF-6D98C3C0A3FE}" type="presOf" srcId="{BE20221C-89C5-4FCF-9FD2-04E4E765ACE9}" destId="{86166506-7D56-4F19-A9F1-8A4B5147E8CB}" srcOrd="1" destOrd="0" presId="urn:microsoft.com/office/officeart/2005/8/layout/cycle2"/>
    <dgm:cxn modelId="{16823F82-7E2B-42BC-B6BD-07D9F7DE3B84}" srcId="{B5B6DC60-34AE-4F75-8614-F69EE46F2744}" destId="{ED2A7D05-5AE4-4EB5-A7FF-890AB629C98E}" srcOrd="0" destOrd="0" parTransId="{0945F065-23DD-4724-BAB4-7408240B84D2}" sibTransId="{BE20221C-89C5-4FCF-9FD2-04E4E765ACE9}"/>
    <dgm:cxn modelId="{99FF7B3F-1E8D-4A2A-91E8-FD85EA9911C2}" srcId="{B5B6DC60-34AE-4F75-8614-F69EE46F2744}" destId="{6FF0DA0D-19B9-401D-A7BB-7C3197C3D5C1}" srcOrd="5" destOrd="0" parTransId="{8A5C16D6-079B-47E7-90C2-B17FDFBB010F}" sibTransId="{5EB97A73-0816-4273-BEC8-1FE74BB76706}"/>
    <dgm:cxn modelId="{4CB21BF0-BC19-45A7-A274-D898634B9784}" type="presOf" srcId="{5EB97A73-0816-4273-BEC8-1FE74BB76706}" destId="{51EB8E55-10EC-4173-B1A3-C6F6DBC62A7E}" srcOrd="1" destOrd="0" presId="urn:microsoft.com/office/officeart/2005/8/layout/cycle2"/>
    <dgm:cxn modelId="{51A9BF25-2102-47B3-B651-EEE490B4CCD9}" type="presOf" srcId="{6FF0DA0D-19B9-401D-A7BB-7C3197C3D5C1}" destId="{EB224F23-B05E-4422-9C79-1FD16A533381}" srcOrd="0" destOrd="0" presId="urn:microsoft.com/office/officeart/2005/8/layout/cycle2"/>
    <dgm:cxn modelId="{40F6F422-E0DA-4816-8B0E-5D784E4819D1}" type="presOf" srcId="{BE20221C-89C5-4FCF-9FD2-04E4E765ACE9}" destId="{2853E376-9039-4ABA-8D6F-3ACD7396743C}" srcOrd="0" destOrd="0" presId="urn:microsoft.com/office/officeart/2005/8/layout/cycle2"/>
    <dgm:cxn modelId="{C481E50F-CD82-4ECA-9C00-15690CEE40BF}" type="presOf" srcId="{6CEEE34D-8B9C-42B7-A2C8-86BB174621DF}" destId="{FBB14E9C-54A7-4387-8308-97249AD3B3D6}" srcOrd="0" destOrd="0" presId="urn:microsoft.com/office/officeart/2005/8/layout/cycle2"/>
    <dgm:cxn modelId="{616927A0-D99C-4C6F-8324-107D5E77367D}" type="presOf" srcId="{5EB97A73-0816-4273-BEC8-1FE74BB76706}" destId="{2F1573F4-C7D7-4B59-A683-CF2161BFD2F9}" srcOrd="0" destOrd="0" presId="urn:microsoft.com/office/officeart/2005/8/layout/cycle2"/>
    <dgm:cxn modelId="{A6D4158B-2219-45B8-B017-289F7F4EB192}" type="presOf" srcId="{B5B6DC60-34AE-4F75-8614-F69EE46F2744}" destId="{C654866C-DB43-4AD7-9238-9EDEAB84B417}" srcOrd="0" destOrd="0" presId="urn:microsoft.com/office/officeart/2005/8/layout/cycle2"/>
    <dgm:cxn modelId="{52EB68C9-5471-4CBF-9A46-2AEF30527712}" srcId="{B5B6DC60-34AE-4F75-8614-F69EE46F2744}" destId="{BCE4094A-2341-4CFF-8BB7-AB40142A959E}" srcOrd="3" destOrd="0" parTransId="{EC4F2B76-BCB6-44CC-8669-E93F7F7D474F}" sibTransId="{4C8FF80F-30BC-4430-BA33-E75ADEC34A4B}"/>
    <dgm:cxn modelId="{759A33C2-583B-4BDB-A09C-C33194B566E8}" type="presOf" srcId="{F2F9F937-C9F0-4BFC-ABFF-6B38F77C6FE7}" destId="{4AB03A84-FFCC-4F30-AD25-33294614B1C0}" srcOrd="0" destOrd="0" presId="urn:microsoft.com/office/officeart/2005/8/layout/cycle2"/>
    <dgm:cxn modelId="{E4820DB0-CD31-40F5-8DAC-6B5B37AA79E6}" type="presOf" srcId="{6B09362E-9784-4605-8292-E03E9F2BF0D6}" destId="{89D8FBCC-A61F-4622-BEFC-59FF612B41B0}" srcOrd="0" destOrd="0" presId="urn:microsoft.com/office/officeart/2005/8/layout/cycle2"/>
    <dgm:cxn modelId="{B7E9E0AF-1FAB-49B7-9C75-1C6BBD92AA23}" type="presOf" srcId="{ED2A7D05-5AE4-4EB5-A7FF-890AB629C98E}" destId="{0C517F97-F2A6-4E49-A24B-28C623186B05}" srcOrd="0" destOrd="0" presId="urn:microsoft.com/office/officeart/2005/8/layout/cycle2"/>
    <dgm:cxn modelId="{6ABB696B-CFB7-4C07-8849-6F37C819AD64}" srcId="{B5B6DC60-34AE-4F75-8614-F69EE46F2744}" destId="{F2F9F937-C9F0-4BFC-ABFF-6B38F77C6FE7}" srcOrd="2" destOrd="0" parTransId="{7574A562-CC28-4BDF-89B4-2BBBAD60B198}" sibTransId="{6CEEE34D-8B9C-42B7-A2C8-86BB174621DF}"/>
    <dgm:cxn modelId="{5FF0FAD9-6D7F-4D1A-AEAF-D9AA3C0E5D61}" type="presOf" srcId="{1534A59A-5832-4C98-B730-38484187B2DC}" destId="{161F08A0-96A3-45D6-9E9C-272C0E490D61}" srcOrd="1" destOrd="0" presId="urn:microsoft.com/office/officeart/2005/8/layout/cycle2"/>
    <dgm:cxn modelId="{A2634A00-CF79-4941-BB63-4048C8654313}" type="presOf" srcId="{6CEEE34D-8B9C-42B7-A2C8-86BB174621DF}" destId="{412671C6-F036-4D9B-ACB4-455D0517572D}" srcOrd="1" destOrd="0" presId="urn:microsoft.com/office/officeart/2005/8/layout/cycle2"/>
    <dgm:cxn modelId="{20E7BFD9-0B15-4B5B-B5F2-1F1C8DE9C708}" type="presOf" srcId="{1534A59A-5832-4C98-B730-38484187B2DC}" destId="{F4CF45FD-99EE-45B7-8286-E166BA06443A}" srcOrd="0" destOrd="0" presId="urn:microsoft.com/office/officeart/2005/8/layout/cycle2"/>
    <dgm:cxn modelId="{273E11D7-2B20-4183-97A9-EE7750268CFB}" type="presOf" srcId="{4C8FF80F-30BC-4430-BA33-E75ADEC34A4B}" destId="{40FA83F6-F6AE-4AFF-B6C5-7634310A430E}" srcOrd="1" destOrd="0" presId="urn:microsoft.com/office/officeart/2005/8/layout/cycle2"/>
    <dgm:cxn modelId="{4DD3B223-ACCD-4281-947B-6DE96E1F929B}" type="presOf" srcId="{6B09362E-9784-4605-8292-E03E9F2BF0D6}" destId="{4AF14D69-0B87-4BC9-9F19-15145A155814}" srcOrd="1" destOrd="0" presId="urn:microsoft.com/office/officeart/2005/8/layout/cycle2"/>
    <dgm:cxn modelId="{5C2ECE9C-3A7B-40D0-93F8-1D08E9D13AAC}" type="presParOf" srcId="{C654866C-DB43-4AD7-9238-9EDEAB84B417}" destId="{0C517F97-F2A6-4E49-A24B-28C623186B05}" srcOrd="0" destOrd="0" presId="urn:microsoft.com/office/officeart/2005/8/layout/cycle2"/>
    <dgm:cxn modelId="{784CC32F-7395-44DC-815C-8890010E4E01}" type="presParOf" srcId="{C654866C-DB43-4AD7-9238-9EDEAB84B417}" destId="{2853E376-9039-4ABA-8D6F-3ACD7396743C}" srcOrd="1" destOrd="0" presId="urn:microsoft.com/office/officeart/2005/8/layout/cycle2"/>
    <dgm:cxn modelId="{DBF4031A-6E3C-4A14-95D9-D204A7921558}" type="presParOf" srcId="{2853E376-9039-4ABA-8D6F-3ACD7396743C}" destId="{86166506-7D56-4F19-A9F1-8A4B5147E8CB}" srcOrd="0" destOrd="0" presId="urn:microsoft.com/office/officeart/2005/8/layout/cycle2"/>
    <dgm:cxn modelId="{B7BDC614-493D-4030-943B-AFC156A7B403}" type="presParOf" srcId="{C654866C-DB43-4AD7-9238-9EDEAB84B417}" destId="{5E23A306-9FC6-45FB-8939-0DEF5A992AAD}" srcOrd="2" destOrd="0" presId="urn:microsoft.com/office/officeart/2005/8/layout/cycle2"/>
    <dgm:cxn modelId="{7C38B6FB-5098-4811-ABEE-54C9ACAD883D}" type="presParOf" srcId="{C654866C-DB43-4AD7-9238-9EDEAB84B417}" destId="{F4CF45FD-99EE-45B7-8286-E166BA06443A}" srcOrd="3" destOrd="0" presId="urn:microsoft.com/office/officeart/2005/8/layout/cycle2"/>
    <dgm:cxn modelId="{E16E1225-1EC8-48A6-B997-309D46F7B776}" type="presParOf" srcId="{F4CF45FD-99EE-45B7-8286-E166BA06443A}" destId="{161F08A0-96A3-45D6-9E9C-272C0E490D61}" srcOrd="0" destOrd="0" presId="urn:microsoft.com/office/officeart/2005/8/layout/cycle2"/>
    <dgm:cxn modelId="{1105750C-1D66-4071-AAF4-6E1618D2B347}" type="presParOf" srcId="{C654866C-DB43-4AD7-9238-9EDEAB84B417}" destId="{4AB03A84-FFCC-4F30-AD25-33294614B1C0}" srcOrd="4" destOrd="0" presId="urn:microsoft.com/office/officeart/2005/8/layout/cycle2"/>
    <dgm:cxn modelId="{95B5CC68-3ADA-45EC-B5B8-4D1F4B478F92}" type="presParOf" srcId="{C654866C-DB43-4AD7-9238-9EDEAB84B417}" destId="{FBB14E9C-54A7-4387-8308-97249AD3B3D6}" srcOrd="5" destOrd="0" presId="urn:microsoft.com/office/officeart/2005/8/layout/cycle2"/>
    <dgm:cxn modelId="{6BB80C76-4EA3-4673-B46C-5D80E283618C}" type="presParOf" srcId="{FBB14E9C-54A7-4387-8308-97249AD3B3D6}" destId="{412671C6-F036-4D9B-ACB4-455D0517572D}" srcOrd="0" destOrd="0" presId="urn:microsoft.com/office/officeart/2005/8/layout/cycle2"/>
    <dgm:cxn modelId="{CFE7FE08-6656-465D-B014-65F0BFE948EE}" type="presParOf" srcId="{C654866C-DB43-4AD7-9238-9EDEAB84B417}" destId="{F3F50815-D48E-464E-9768-758F2B1EF05E}" srcOrd="6" destOrd="0" presId="urn:microsoft.com/office/officeart/2005/8/layout/cycle2"/>
    <dgm:cxn modelId="{181A8256-BE79-4E62-8848-CB41BBDC20A9}" type="presParOf" srcId="{C654866C-DB43-4AD7-9238-9EDEAB84B417}" destId="{19ACC17B-10D6-4FE2-B155-4AF2EF4D4AD5}" srcOrd="7" destOrd="0" presId="urn:microsoft.com/office/officeart/2005/8/layout/cycle2"/>
    <dgm:cxn modelId="{6BB390F5-8321-4124-BD54-24AF5ED5D9C8}" type="presParOf" srcId="{19ACC17B-10D6-4FE2-B155-4AF2EF4D4AD5}" destId="{40FA83F6-F6AE-4AFF-B6C5-7634310A430E}" srcOrd="0" destOrd="0" presId="urn:microsoft.com/office/officeart/2005/8/layout/cycle2"/>
    <dgm:cxn modelId="{E859851F-1A8B-47D0-A83B-1B3F790DB860}" type="presParOf" srcId="{C654866C-DB43-4AD7-9238-9EDEAB84B417}" destId="{A7BCF810-1F7D-4CF3-8E3B-6437DBB41B37}" srcOrd="8" destOrd="0" presId="urn:microsoft.com/office/officeart/2005/8/layout/cycle2"/>
    <dgm:cxn modelId="{80016C4E-9C69-480D-856E-5D7FB3E7D6E6}" type="presParOf" srcId="{C654866C-DB43-4AD7-9238-9EDEAB84B417}" destId="{89D8FBCC-A61F-4622-BEFC-59FF612B41B0}" srcOrd="9" destOrd="0" presId="urn:microsoft.com/office/officeart/2005/8/layout/cycle2"/>
    <dgm:cxn modelId="{F8FC57F2-3CF5-4D0B-A876-591B398ACA71}" type="presParOf" srcId="{89D8FBCC-A61F-4622-BEFC-59FF612B41B0}" destId="{4AF14D69-0B87-4BC9-9F19-15145A155814}" srcOrd="0" destOrd="0" presId="urn:microsoft.com/office/officeart/2005/8/layout/cycle2"/>
    <dgm:cxn modelId="{366D53A5-7622-4871-A658-EC532FFE7777}" type="presParOf" srcId="{C654866C-DB43-4AD7-9238-9EDEAB84B417}" destId="{EB224F23-B05E-4422-9C79-1FD16A533381}" srcOrd="10" destOrd="0" presId="urn:microsoft.com/office/officeart/2005/8/layout/cycle2"/>
    <dgm:cxn modelId="{DE47337D-D0EE-4EE2-8516-6775C9BC9113}" type="presParOf" srcId="{C654866C-DB43-4AD7-9238-9EDEAB84B417}" destId="{2F1573F4-C7D7-4B59-A683-CF2161BFD2F9}" srcOrd="11" destOrd="0" presId="urn:microsoft.com/office/officeart/2005/8/layout/cycle2"/>
    <dgm:cxn modelId="{4BBCEE52-173B-43FE-A0BD-1BA7713ABC28}" type="presParOf" srcId="{2F1573F4-C7D7-4B59-A683-CF2161BFD2F9}" destId="{51EB8E55-10EC-4173-B1A3-C6F6DBC62A7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7C5506E-67FF-45FE-A375-4A510BEA27A2}" type="doc">
      <dgm:prSet loTypeId="urn:microsoft.com/office/officeart/2005/8/layout/default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924E54-839F-45AB-9255-9C5D6CB71BDA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2013 год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42EE8B-1672-49FB-BB8E-FB6405878758}" type="parTrans" cxnId="{A540C9A0-7300-4B38-9EFF-93E5FBD654BF}">
      <dgm:prSet/>
      <dgm:spPr/>
      <dgm:t>
        <a:bodyPr/>
        <a:lstStyle/>
        <a:p>
          <a:endParaRPr lang="ru-RU"/>
        </a:p>
      </dgm:t>
    </dgm:pt>
    <dgm:pt modelId="{8AB91FE3-516C-499C-9CF4-38132991EE9D}" type="sibTrans" cxnId="{A540C9A0-7300-4B38-9EFF-93E5FBD654BF}">
      <dgm:prSet/>
      <dgm:spPr/>
      <dgm:t>
        <a:bodyPr/>
        <a:lstStyle/>
        <a:p>
          <a:endParaRPr lang="ru-RU"/>
        </a:p>
      </dgm:t>
    </dgm:pt>
    <dgm:pt modelId="{A224FA79-5ECB-486F-9D2B-51600A851123}" type="pres">
      <dgm:prSet presAssocID="{97C5506E-67FF-45FE-A375-4A510BEA27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5EC8D8-9C7C-43BD-9BB0-1A3848820B6A}" type="pres">
      <dgm:prSet presAssocID="{8D924E54-839F-45AB-9255-9C5D6CB71BDA}" presName="node" presStyleLbl="node1" presStyleIdx="0" presStyleCnt="1" custScaleY="25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9FE40D-F312-4724-8CE8-AE9F2CE97DE8}" type="presOf" srcId="{97C5506E-67FF-45FE-A375-4A510BEA27A2}" destId="{A224FA79-5ECB-486F-9D2B-51600A851123}" srcOrd="0" destOrd="0" presId="urn:microsoft.com/office/officeart/2005/8/layout/default#5"/>
    <dgm:cxn modelId="{53EA02E2-904D-4911-AC55-7B23E2C50114}" type="presOf" srcId="{8D924E54-839F-45AB-9255-9C5D6CB71BDA}" destId="{A95EC8D8-9C7C-43BD-9BB0-1A3848820B6A}" srcOrd="0" destOrd="0" presId="urn:microsoft.com/office/officeart/2005/8/layout/default#5"/>
    <dgm:cxn modelId="{A540C9A0-7300-4B38-9EFF-93E5FBD654BF}" srcId="{97C5506E-67FF-45FE-A375-4A510BEA27A2}" destId="{8D924E54-839F-45AB-9255-9C5D6CB71BDA}" srcOrd="0" destOrd="0" parTransId="{6142EE8B-1672-49FB-BB8E-FB6405878758}" sibTransId="{8AB91FE3-516C-499C-9CF4-38132991EE9D}"/>
    <dgm:cxn modelId="{ABAE568F-3F8F-4BE1-8D2B-FDC216DE283D}" type="presParOf" srcId="{A224FA79-5ECB-486F-9D2B-51600A851123}" destId="{A95EC8D8-9C7C-43BD-9BB0-1A3848820B6A}" srcOrd="0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06E9C07-D40B-420B-8533-059A97CCD90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D2BFEF-6BAD-4FC6-A0B5-39B2F8AEB6A6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Апрель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9526A6-44DC-4CC7-BF2F-47D4D628BC1A}" type="parTrans" cxnId="{754E5C30-1465-45F1-AC9F-A956A9B8E4B9}">
      <dgm:prSet/>
      <dgm:spPr/>
      <dgm:t>
        <a:bodyPr/>
        <a:lstStyle/>
        <a:p>
          <a:endParaRPr lang="ru-RU"/>
        </a:p>
      </dgm:t>
    </dgm:pt>
    <dgm:pt modelId="{C4A1BB87-A062-4F46-839F-15FC885D3594}" type="sibTrans" cxnId="{754E5C30-1465-45F1-AC9F-A956A9B8E4B9}">
      <dgm:prSet/>
      <dgm:spPr/>
      <dgm:t>
        <a:bodyPr/>
        <a:lstStyle/>
        <a:p>
          <a:endParaRPr lang="ru-RU"/>
        </a:p>
      </dgm:t>
    </dgm:pt>
    <dgm:pt modelId="{933C3FA6-E625-4BE3-81C2-C8393CF4EDE2}">
      <dgm:prSet phldrT="[Текст]" custT="1"/>
      <dgm:spPr/>
      <dgm:t>
        <a:bodyPr/>
        <a:lstStyle/>
        <a:p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I 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Региональный чемпионат (5 компетенций, 50 участников, 14 ПОО.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BE470B-26E2-439D-A088-DF7DB5ADB668}" type="parTrans" cxnId="{B0E0D3E8-4D87-49C3-834A-329D86793BDC}">
      <dgm:prSet/>
      <dgm:spPr/>
      <dgm:t>
        <a:bodyPr/>
        <a:lstStyle/>
        <a:p>
          <a:endParaRPr lang="ru-RU"/>
        </a:p>
      </dgm:t>
    </dgm:pt>
    <dgm:pt modelId="{45D25956-BC10-46F3-B4FC-EA46000AD6E4}" type="sibTrans" cxnId="{B0E0D3E8-4D87-49C3-834A-329D86793BDC}">
      <dgm:prSet/>
      <dgm:spPr/>
      <dgm:t>
        <a:bodyPr/>
        <a:lstStyle/>
        <a:p>
          <a:endParaRPr lang="ru-RU"/>
        </a:p>
      </dgm:t>
    </dgm:pt>
    <dgm:pt modelId="{2240A774-90CA-462F-9042-2A85DA5DB70B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Апрель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5CFC54-F6D5-4E8B-9111-25CBB4A2E7A1}" type="parTrans" cxnId="{F59D2857-854F-461F-911B-C5B72BB20242}">
      <dgm:prSet/>
      <dgm:spPr/>
      <dgm:t>
        <a:bodyPr/>
        <a:lstStyle/>
        <a:p>
          <a:endParaRPr lang="ru-RU"/>
        </a:p>
      </dgm:t>
    </dgm:pt>
    <dgm:pt modelId="{F6003500-2C18-42EC-9306-C939B2BF4EEA}" type="sibTrans" cxnId="{F59D2857-854F-461F-911B-C5B72BB20242}">
      <dgm:prSet/>
      <dgm:spPr/>
      <dgm:t>
        <a:bodyPr/>
        <a:lstStyle/>
        <a:p>
          <a:endParaRPr lang="ru-RU"/>
        </a:p>
      </dgm:t>
    </dgm:pt>
    <dgm:pt modelId="{3935859A-9744-412D-96E8-E8BE5B5319A2}">
      <dgm:prSet phldrT="[Текст]" custT="1"/>
      <dgm:spPr/>
      <dgm:t>
        <a:bodyPr/>
        <a:lstStyle/>
        <a:p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I 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Национальный чемпионат (золото – 1, серебро – 1, бронза - 1)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069E74-7BA5-466B-A363-EA062CDDDE4F}" type="parTrans" cxnId="{868DEE36-2CFC-4E20-940B-30CEC7A51B2C}">
      <dgm:prSet/>
      <dgm:spPr/>
      <dgm:t>
        <a:bodyPr/>
        <a:lstStyle/>
        <a:p>
          <a:endParaRPr lang="ru-RU"/>
        </a:p>
      </dgm:t>
    </dgm:pt>
    <dgm:pt modelId="{7FAEAC2A-9415-4A2E-8304-2BEE18D64770}" type="sibTrans" cxnId="{868DEE36-2CFC-4E20-940B-30CEC7A51B2C}">
      <dgm:prSet/>
      <dgm:spPr/>
      <dgm:t>
        <a:bodyPr/>
        <a:lstStyle/>
        <a:p>
          <a:endParaRPr lang="ru-RU"/>
        </a:p>
      </dgm:t>
    </dgm:pt>
    <dgm:pt modelId="{E1AE791F-914A-492D-8F2B-E52925B8CC2A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Июль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5618B5-46B9-4D92-ABA6-7650F9DE3FD0}" type="parTrans" cxnId="{68DAD866-DDCB-4DF1-8245-3D09D3DF16EE}">
      <dgm:prSet/>
      <dgm:spPr/>
      <dgm:t>
        <a:bodyPr/>
        <a:lstStyle/>
        <a:p>
          <a:endParaRPr lang="ru-RU"/>
        </a:p>
      </dgm:t>
    </dgm:pt>
    <dgm:pt modelId="{8C6F0AFB-3903-4251-B1ED-E76FCC9DEA42}" type="sibTrans" cxnId="{68DAD866-DDCB-4DF1-8245-3D09D3DF16EE}">
      <dgm:prSet/>
      <dgm:spPr/>
      <dgm:t>
        <a:bodyPr/>
        <a:lstStyle/>
        <a:p>
          <a:endParaRPr lang="ru-RU"/>
        </a:p>
      </dgm:t>
    </dgm:pt>
    <dgm:pt modelId="{075DA618-FCB3-4C51-80C1-1FB58B8D2DED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42 – ой международный чемпионат (</a:t>
          </a:r>
          <a:r>
            <a:rPr lang="ru-RU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г.Лейпциг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, Германия). Участие принял студент ЧГПГТ в компетенции «Веб-дизайн». Команда РФ заняла последнее 41 место (56 стран)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2F293E-B910-4D3D-BA3D-91079B0C230F}" type="parTrans" cxnId="{8F60737F-D0A6-4C6A-9893-FE1CB71F4BB0}">
      <dgm:prSet/>
      <dgm:spPr/>
      <dgm:t>
        <a:bodyPr/>
        <a:lstStyle/>
        <a:p>
          <a:endParaRPr lang="ru-RU"/>
        </a:p>
      </dgm:t>
    </dgm:pt>
    <dgm:pt modelId="{BD66C3C9-4D92-4FB8-ACD0-E8C73319CE08}" type="sibTrans" cxnId="{8F60737F-D0A6-4C6A-9893-FE1CB71F4BB0}">
      <dgm:prSet/>
      <dgm:spPr/>
      <dgm:t>
        <a:bodyPr/>
        <a:lstStyle/>
        <a:p>
          <a:endParaRPr lang="ru-RU"/>
        </a:p>
      </dgm:t>
    </dgm:pt>
    <dgm:pt modelId="{7EA664CB-FF4C-4CF3-A7FA-AA323514B152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Октябрь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53E447-2343-4B6A-87D7-7DF0628522CE}" type="parTrans" cxnId="{A176A30B-E9C7-48E0-AB31-B5CCA95B06DC}">
      <dgm:prSet/>
      <dgm:spPr/>
      <dgm:t>
        <a:bodyPr/>
        <a:lstStyle/>
        <a:p>
          <a:endParaRPr lang="ru-RU"/>
        </a:p>
      </dgm:t>
    </dgm:pt>
    <dgm:pt modelId="{75A48603-F2D9-449A-AFA6-8518149A8468}" type="sibTrans" cxnId="{A176A30B-E9C7-48E0-AB31-B5CCA95B06DC}">
      <dgm:prSet/>
      <dgm:spPr/>
      <dgm:t>
        <a:bodyPr/>
        <a:lstStyle/>
        <a:p>
          <a:endParaRPr lang="ru-RU"/>
        </a:p>
      </dgm:t>
    </dgm:pt>
    <dgm:pt modelId="{99745536-C920-47E6-B3A4-A0DD2AF086AA}">
      <dgm:prSet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Участие во </a:t>
          </a:r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II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генеральной ассамблее </a:t>
          </a:r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WSR 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(г. Йошкар-Ола)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49485C-1F24-4D9C-8659-2D6EF3602AD8}" type="parTrans" cxnId="{19E50448-162B-4A58-B3C4-AF70945FAF41}">
      <dgm:prSet/>
      <dgm:spPr/>
      <dgm:t>
        <a:bodyPr/>
        <a:lstStyle/>
        <a:p>
          <a:endParaRPr lang="ru-RU"/>
        </a:p>
      </dgm:t>
    </dgm:pt>
    <dgm:pt modelId="{31F3683F-2A40-42EB-AB37-9C897A29F5A1}" type="sibTrans" cxnId="{19E50448-162B-4A58-B3C4-AF70945FAF41}">
      <dgm:prSet/>
      <dgm:spPr/>
      <dgm:t>
        <a:bodyPr/>
        <a:lstStyle/>
        <a:p>
          <a:endParaRPr lang="ru-RU"/>
        </a:p>
      </dgm:t>
    </dgm:pt>
    <dgm:pt modelId="{06CFAFE8-258D-42AA-85E5-C2093AC8E230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Ноябрь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0254F-65FF-4C22-B891-099250ED0DA8}" type="parTrans" cxnId="{5D3329D6-78F7-4BBA-94C7-F8AD843A4F23}">
      <dgm:prSet/>
      <dgm:spPr/>
      <dgm:t>
        <a:bodyPr/>
        <a:lstStyle/>
        <a:p>
          <a:endParaRPr lang="ru-RU"/>
        </a:p>
      </dgm:t>
    </dgm:pt>
    <dgm:pt modelId="{DF1F7AAD-A8FB-4E23-8DF0-87F5EFD7CFDC}" type="sibTrans" cxnId="{5D3329D6-78F7-4BBA-94C7-F8AD843A4F23}">
      <dgm:prSet/>
      <dgm:spPr/>
      <dgm:t>
        <a:bodyPr/>
        <a:lstStyle/>
        <a:p>
          <a:endParaRPr lang="ru-RU"/>
        </a:p>
      </dgm:t>
    </dgm:pt>
    <dgm:pt modelId="{767269DA-8D65-45BF-B2C3-3E8914061CDD}">
      <dgm:prSet custT="1"/>
      <dgm:spPr/>
      <dgm:t>
        <a:bodyPr/>
        <a:lstStyle/>
        <a:p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II 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Открытый чемпионат Москвы (7 компетенций)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EC1633-A2CC-4B52-AD45-D7AC9B79E2A9}" type="parTrans" cxnId="{16E8D079-5907-4173-9EC2-F367342A44FB}">
      <dgm:prSet/>
      <dgm:spPr/>
      <dgm:t>
        <a:bodyPr/>
        <a:lstStyle/>
        <a:p>
          <a:endParaRPr lang="ru-RU"/>
        </a:p>
      </dgm:t>
    </dgm:pt>
    <dgm:pt modelId="{32E30631-B289-4325-AC7B-3819CDE788D7}" type="sibTrans" cxnId="{16E8D079-5907-4173-9EC2-F367342A44FB}">
      <dgm:prSet/>
      <dgm:spPr/>
      <dgm:t>
        <a:bodyPr/>
        <a:lstStyle/>
        <a:p>
          <a:endParaRPr lang="ru-RU"/>
        </a:p>
      </dgm:t>
    </dgm:pt>
    <dgm:pt modelId="{57584E90-9737-4053-B635-8DF907162C2E}" type="pres">
      <dgm:prSet presAssocID="{D06E9C07-D40B-420B-8533-059A97CCD9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52C25F-F259-46CF-9F4C-2278A9D51440}" type="pres">
      <dgm:prSet presAssocID="{9FD2BFEF-6BAD-4FC6-A0B5-39B2F8AEB6A6}" presName="composite" presStyleCnt="0"/>
      <dgm:spPr/>
    </dgm:pt>
    <dgm:pt modelId="{965E2CD8-5927-4345-B994-44128ACF341B}" type="pres">
      <dgm:prSet presAssocID="{9FD2BFEF-6BAD-4FC6-A0B5-39B2F8AEB6A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92E93-10B4-4220-B72A-A14E12B10BE0}" type="pres">
      <dgm:prSet presAssocID="{9FD2BFEF-6BAD-4FC6-A0B5-39B2F8AEB6A6}" presName="descendantText" presStyleLbl="alignAcc1" presStyleIdx="0" presStyleCnt="5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A6167-CA12-4654-BD4C-62239E022ACD}" type="pres">
      <dgm:prSet presAssocID="{C4A1BB87-A062-4F46-839F-15FC885D3594}" presName="sp" presStyleCnt="0"/>
      <dgm:spPr/>
    </dgm:pt>
    <dgm:pt modelId="{DFAE2867-D86B-4A76-8BD5-AF00076E5EB0}" type="pres">
      <dgm:prSet presAssocID="{2240A774-90CA-462F-9042-2A85DA5DB70B}" presName="composite" presStyleCnt="0"/>
      <dgm:spPr/>
    </dgm:pt>
    <dgm:pt modelId="{AFF02F8C-3DB7-409B-8B67-AAB69D2B6EBC}" type="pres">
      <dgm:prSet presAssocID="{2240A774-90CA-462F-9042-2A85DA5DB70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CE584-7D21-45AA-AF34-D240E61E248A}" type="pres">
      <dgm:prSet presAssocID="{2240A774-90CA-462F-9042-2A85DA5DB70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CE6C9-4CAF-4E1A-83B4-90F67B0A8B76}" type="pres">
      <dgm:prSet presAssocID="{F6003500-2C18-42EC-9306-C939B2BF4EEA}" presName="sp" presStyleCnt="0"/>
      <dgm:spPr/>
    </dgm:pt>
    <dgm:pt modelId="{8E77C1ED-16BF-484B-B9C8-0E2567DEE7D2}" type="pres">
      <dgm:prSet presAssocID="{E1AE791F-914A-492D-8F2B-E52925B8CC2A}" presName="composite" presStyleCnt="0"/>
      <dgm:spPr/>
    </dgm:pt>
    <dgm:pt modelId="{344D9D87-B222-490C-B1A8-84C3F0753D23}" type="pres">
      <dgm:prSet presAssocID="{E1AE791F-914A-492D-8F2B-E52925B8CC2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F440C-8A4E-420B-8100-FACE641EA559}" type="pres">
      <dgm:prSet presAssocID="{E1AE791F-914A-492D-8F2B-E52925B8CC2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1A259-9153-4EEA-A06F-1BA3F05FD3A6}" type="pres">
      <dgm:prSet presAssocID="{8C6F0AFB-3903-4251-B1ED-E76FCC9DEA42}" presName="sp" presStyleCnt="0"/>
      <dgm:spPr/>
    </dgm:pt>
    <dgm:pt modelId="{A880CEB8-C387-402A-8F2C-DE06F5813295}" type="pres">
      <dgm:prSet presAssocID="{7EA664CB-FF4C-4CF3-A7FA-AA323514B152}" presName="composite" presStyleCnt="0"/>
      <dgm:spPr/>
    </dgm:pt>
    <dgm:pt modelId="{D6BB3FE0-CEB5-4FA6-AC9F-3FB243A4F4E9}" type="pres">
      <dgm:prSet presAssocID="{7EA664CB-FF4C-4CF3-A7FA-AA323514B15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59344-C699-43DD-ACD4-91CD40611420}" type="pres">
      <dgm:prSet presAssocID="{7EA664CB-FF4C-4CF3-A7FA-AA323514B15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1B6B3-D55C-44CA-8ED7-491C49F23AF3}" type="pres">
      <dgm:prSet presAssocID="{75A48603-F2D9-449A-AFA6-8518149A8468}" presName="sp" presStyleCnt="0"/>
      <dgm:spPr/>
    </dgm:pt>
    <dgm:pt modelId="{929F70E8-DA82-4FFE-81FB-2A9DD5786047}" type="pres">
      <dgm:prSet presAssocID="{06CFAFE8-258D-42AA-85E5-C2093AC8E230}" presName="composite" presStyleCnt="0"/>
      <dgm:spPr/>
    </dgm:pt>
    <dgm:pt modelId="{04A0C11F-873C-4E11-8081-B77CD0D0C56A}" type="pres">
      <dgm:prSet presAssocID="{06CFAFE8-258D-42AA-85E5-C2093AC8E23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364FB-D483-42BB-95FA-6BD31EC2697A}" type="pres">
      <dgm:prSet presAssocID="{06CFAFE8-258D-42AA-85E5-C2093AC8E23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6B15FD-C465-40A2-8C76-D22E1C0F348A}" type="presOf" srcId="{E1AE791F-914A-492D-8F2B-E52925B8CC2A}" destId="{344D9D87-B222-490C-B1A8-84C3F0753D23}" srcOrd="0" destOrd="0" presId="urn:microsoft.com/office/officeart/2005/8/layout/chevron2"/>
    <dgm:cxn modelId="{19E50448-162B-4A58-B3C4-AF70945FAF41}" srcId="{7EA664CB-FF4C-4CF3-A7FA-AA323514B152}" destId="{99745536-C920-47E6-B3A4-A0DD2AF086AA}" srcOrd="0" destOrd="0" parTransId="{9A49485C-1F24-4D9C-8659-2D6EF3602AD8}" sibTransId="{31F3683F-2A40-42EB-AB37-9C897A29F5A1}"/>
    <dgm:cxn modelId="{8F60737F-D0A6-4C6A-9893-FE1CB71F4BB0}" srcId="{E1AE791F-914A-492D-8F2B-E52925B8CC2A}" destId="{075DA618-FCB3-4C51-80C1-1FB58B8D2DED}" srcOrd="0" destOrd="0" parTransId="{AE2F293E-B910-4D3D-BA3D-91079B0C230F}" sibTransId="{BD66C3C9-4D92-4FB8-ACD0-E8C73319CE08}"/>
    <dgm:cxn modelId="{16E8D079-5907-4173-9EC2-F367342A44FB}" srcId="{06CFAFE8-258D-42AA-85E5-C2093AC8E230}" destId="{767269DA-8D65-45BF-B2C3-3E8914061CDD}" srcOrd="0" destOrd="0" parTransId="{4FEC1633-A2CC-4B52-AD45-D7AC9B79E2A9}" sibTransId="{32E30631-B289-4325-AC7B-3819CDE788D7}"/>
    <dgm:cxn modelId="{6E26B939-6B20-4D06-814D-1AB55DB50D73}" type="presOf" srcId="{3935859A-9744-412D-96E8-E8BE5B5319A2}" destId="{9A9CE584-7D21-45AA-AF34-D240E61E248A}" srcOrd="0" destOrd="0" presId="urn:microsoft.com/office/officeart/2005/8/layout/chevron2"/>
    <dgm:cxn modelId="{F2B75261-A18A-4775-A4C2-0D275A196021}" type="presOf" srcId="{7EA664CB-FF4C-4CF3-A7FA-AA323514B152}" destId="{D6BB3FE0-CEB5-4FA6-AC9F-3FB243A4F4E9}" srcOrd="0" destOrd="0" presId="urn:microsoft.com/office/officeart/2005/8/layout/chevron2"/>
    <dgm:cxn modelId="{B0E0D3E8-4D87-49C3-834A-329D86793BDC}" srcId="{9FD2BFEF-6BAD-4FC6-A0B5-39B2F8AEB6A6}" destId="{933C3FA6-E625-4BE3-81C2-C8393CF4EDE2}" srcOrd="0" destOrd="0" parTransId="{87BE470B-26E2-439D-A088-DF7DB5ADB668}" sibTransId="{45D25956-BC10-46F3-B4FC-EA46000AD6E4}"/>
    <dgm:cxn modelId="{48FF5E3A-A223-425F-8B43-61C69897659A}" type="presOf" srcId="{2240A774-90CA-462F-9042-2A85DA5DB70B}" destId="{AFF02F8C-3DB7-409B-8B67-AAB69D2B6EBC}" srcOrd="0" destOrd="0" presId="urn:microsoft.com/office/officeart/2005/8/layout/chevron2"/>
    <dgm:cxn modelId="{F59D2857-854F-461F-911B-C5B72BB20242}" srcId="{D06E9C07-D40B-420B-8533-059A97CCD90E}" destId="{2240A774-90CA-462F-9042-2A85DA5DB70B}" srcOrd="1" destOrd="0" parTransId="{BC5CFC54-F6D5-4E8B-9111-25CBB4A2E7A1}" sibTransId="{F6003500-2C18-42EC-9306-C939B2BF4EEA}"/>
    <dgm:cxn modelId="{68DAD866-DDCB-4DF1-8245-3D09D3DF16EE}" srcId="{D06E9C07-D40B-420B-8533-059A97CCD90E}" destId="{E1AE791F-914A-492D-8F2B-E52925B8CC2A}" srcOrd="2" destOrd="0" parTransId="{965618B5-46B9-4D92-ABA6-7650F9DE3FD0}" sibTransId="{8C6F0AFB-3903-4251-B1ED-E76FCC9DEA42}"/>
    <dgm:cxn modelId="{754E5C30-1465-45F1-AC9F-A956A9B8E4B9}" srcId="{D06E9C07-D40B-420B-8533-059A97CCD90E}" destId="{9FD2BFEF-6BAD-4FC6-A0B5-39B2F8AEB6A6}" srcOrd="0" destOrd="0" parTransId="{019526A6-44DC-4CC7-BF2F-47D4D628BC1A}" sibTransId="{C4A1BB87-A062-4F46-839F-15FC885D3594}"/>
    <dgm:cxn modelId="{868DEE36-2CFC-4E20-940B-30CEC7A51B2C}" srcId="{2240A774-90CA-462F-9042-2A85DA5DB70B}" destId="{3935859A-9744-412D-96E8-E8BE5B5319A2}" srcOrd="0" destOrd="0" parTransId="{7F069E74-7BA5-466B-A363-EA062CDDDE4F}" sibTransId="{7FAEAC2A-9415-4A2E-8304-2BEE18D64770}"/>
    <dgm:cxn modelId="{14ECFDE0-F51F-447A-9CA4-40614972264B}" type="presOf" srcId="{767269DA-8D65-45BF-B2C3-3E8914061CDD}" destId="{2B6364FB-D483-42BB-95FA-6BD31EC2697A}" srcOrd="0" destOrd="0" presId="urn:microsoft.com/office/officeart/2005/8/layout/chevron2"/>
    <dgm:cxn modelId="{3706ECF5-A7D4-4A9D-BD5A-C76BADA61924}" type="presOf" srcId="{99745536-C920-47E6-B3A4-A0DD2AF086AA}" destId="{09E59344-C699-43DD-ACD4-91CD40611420}" srcOrd="0" destOrd="0" presId="urn:microsoft.com/office/officeart/2005/8/layout/chevron2"/>
    <dgm:cxn modelId="{A176A30B-E9C7-48E0-AB31-B5CCA95B06DC}" srcId="{D06E9C07-D40B-420B-8533-059A97CCD90E}" destId="{7EA664CB-FF4C-4CF3-A7FA-AA323514B152}" srcOrd="3" destOrd="0" parTransId="{C053E447-2343-4B6A-87D7-7DF0628522CE}" sibTransId="{75A48603-F2D9-449A-AFA6-8518149A8468}"/>
    <dgm:cxn modelId="{F6A0614A-2640-445A-9B8E-3529F46BA22A}" type="presOf" srcId="{075DA618-FCB3-4C51-80C1-1FB58B8D2DED}" destId="{323F440C-8A4E-420B-8100-FACE641EA559}" srcOrd="0" destOrd="0" presId="urn:microsoft.com/office/officeart/2005/8/layout/chevron2"/>
    <dgm:cxn modelId="{CD3920F2-7E22-4EAA-A538-4DD7CF035DA5}" type="presOf" srcId="{933C3FA6-E625-4BE3-81C2-C8393CF4EDE2}" destId="{36492E93-10B4-4220-B72A-A14E12B10BE0}" srcOrd="0" destOrd="0" presId="urn:microsoft.com/office/officeart/2005/8/layout/chevron2"/>
    <dgm:cxn modelId="{4EE522B9-22EE-4983-B162-E47098C4F61E}" type="presOf" srcId="{D06E9C07-D40B-420B-8533-059A97CCD90E}" destId="{57584E90-9737-4053-B635-8DF907162C2E}" srcOrd="0" destOrd="0" presId="urn:microsoft.com/office/officeart/2005/8/layout/chevron2"/>
    <dgm:cxn modelId="{7FA3459F-1990-4EC1-BCED-93E07D408EE3}" type="presOf" srcId="{9FD2BFEF-6BAD-4FC6-A0B5-39B2F8AEB6A6}" destId="{965E2CD8-5927-4345-B994-44128ACF341B}" srcOrd="0" destOrd="0" presId="urn:microsoft.com/office/officeart/2005/8/layout/chevron2"/>
    <dgm:cxn modelId="{5D3329D6-78F7-4BBA-94C7-F8AD843A4F23}" srcId="{D06E9C07-D40B-420B-8533-059A97CCD90E}" destId="{06CFAFE8-258D-42AA-85E5-C2093AC8E230}" srcOrd="4" destOrd="0" parTransId="{8EE0254F-65FF-4C22-B891-099250ED0DA8}" sibTransId="{DF1F7AAD-A8FB-4E23-8DF0-87F5EFD7CFDC}"/>
    <dgm:cxn modelId="{E5782FB5-54E3-4C31-BD20-EA80E17ACD41}" type="presOf" srcId="{06CFAFE8-258D-42AA-85E5-C2093AC8E230}" destId="{04A0C11F-873C-4E11-8081-B77CD0D0C56A}" srcOrd="0" destOrd="0" presId="urn:microsoft.com/office/officeart/2005/8/layout/chevron2"/>
    <dgm:cxn modelId="{1BAB0EE2-A2C0-42F3-B14C-5310380B7462}" type="presParOf" srcId="{57584E90-9737-4053-B635-8DF907162C2E}" destId="{EE52C25F-F259-46CF-9F4C-2278A9D51440}" srcOrd="0" destOrd="0" presId="urn:microsoft.com/office/officeart/2005/8/layout/chevron2"/>
    <dgm:cxn modelId="{03B9D6E8-9C9D-4FED-B631-164911789C86}" type="presParOf" srcId="{EE52C25F-F259-46CF-9F4C-2278A9D51440}" destId="{965E2CD8-5927-4345-B994-44128ACF341B}" srcOrd="0" destOrd="0" presId="urn:microsoft.com/office/officeart/2005/8/layout/chevron2"/>
    <dgm:cxn modelId="{0260D4E9-7C01-4B17-AE9F-DAD071229BAE}" type="presParOf" srcId="{EE52C25F-F259-46CF-9F4C-2278A9D51440}" destId="{36492E93-10B4-4220-B72A-A14E12B10BE0}" srcOrd="1" destOrd="0" presId="urn:microsoft.com/office/officeart/2005/8/layout/chevron2"/>
    <dgm:cxn modelId="{E3A733C3-BA0D-4ED6-8B31-3B28C3D9A085}" type="presParOf" srcId="{57584E90-9737-4053-B635-8DF907162C2E}" destId="{02DA6167-CA12-4654-BD4C-62239E022ACD}" srcOrd="1" destOrd="0" presId="urn:microsoft.com/office/officeart/2005/8/layout/chevron2"/>
    <dgm:cxn modelId="{C47D410C-2E97-474E-ACCA-750DBF5CCC57}" type="presParOf" srcId="{57584E90-9737-4053-B635-8DF907162C2E}" destId="{DFAE2867-D86B-4A76-8BD5-AF00076E5EB0}" srcOrd="2" destOrd="0" presId="urn:microsoft.com/office/officeart/2005/8/layout/chevron2"/>
    <dgm:cxn modelId="{C27FB7A4-3A9E-4C9E-95ED-F1DCE3FBF08D}" type="presParOf" srcId="{DFAE2867-D86B-4A76-8BD5-AF00076E5EB0}" destId="{AFF02F8C-3DB7-409B-8B67-AAB69D2B6EBC}" srcOrd="0" destOrd="0" presId="urn:microsoft.com/office/officeart/2005/8/layout/chevron2"/>
    <dgm:cxn modelId="{3ADE8EEE-6C76-4D4A-8555-DC52749D31CD}" type="presParOf" srcId="{DFAE2867-D86B-4A76-8BD5-AF00076E5EB0}" destId="{9A9CE584-7D21-45AA-AF34-D240E61E248A}" srcOrd="1" destOrd="0" presId="urn:microsoft.com/office/officeart/2005/8/layout/chevron2"/>
    <dgm:cxn modelId="{C5FC899B-72B5-494C-87AC-7A0E861A2D4C}" type="presParOf" srcId="{57584E90-9737-4053-B635-8DF907162C2E}" destId="{B07CE6C9-4CAF-4E1A-83B4-90F67B0A8B76}" srcOrd="3" destOrd="0" presId="urn:microsoft.com/office/officeart/2005/8/layout/chevron2"/>
    <dgm:cxn modelId="{1DC97D5B-F9E6-411B-A4B1-2516E3A97955}" type="presParOf" srcId="{57584E90-9737-4053-B635-8DF907162C2E}" destId="{8E77C1ED-16BF-484B-B9C8-0E2567DEE7D2}" srcOrd="4" destOrd="0" presId="urn:microsoft.com/office/officeart/2005/8/layout/chevron2"/>
    <dgm:cxn modelId="{43B5F543-0D88-4FD7-91FF-35B8FDD62E39}" type="presParOf" srcId="{8E77C1ED-16BF-484B-B9C8-0E2567DEE7D2}" destId="{344D9D87-B222-490C-B1A8-84C3F0753D23}" srcOrd="0" destOrd="0" presId="urn:microsoft.com/office/officeart/2005/8/layout/chevron2"/>
    <dgm:cxn modelId="{E7503E22-15E9-45EE-9CB0-7F95816CFC51}" type="presParOf" srcId="{8E77C1ED-16BF-484B-B9C8-0E2567DEE7D2}" destId="{323F440C-8A4E-420B-8100-FACE641EA559}" srcOrd="1" destOrd="0" presId="urn:microsoft.com/office/officeart/2005/8/layout/chevron2"/>
    <dgm:cxn modelId="{01AA00B3-191B-42EF-8433-C5AACC972C5A}" type="presParOf" srcId="{57584E90-9737-4053-B635-8DF907162C2E}" destId="{CA81A259-9153-4EEA-A06F-1BA3F05FD3A6}" srcOrd="5" destOrd="0" presId="urn:microsoft.com/office/officeart/2005/8/layout/chevron2"/>
    <dgm:cxn modelId="{6FF641D9-8C3E-489E-94F6-7E3741D01AE2}" type="presParOf" srcId="{57584E90-9737-4053-B635-8DF907162C2E}" destId="{A880CEB8-C387-402A-8F2C-DE06F5813295}" srcOrd="6" destOrd="0" presId="urn:microsoft.com/office/officeart/2005/8/layout/chevron2"/>
    <dgm:cxn modelId="{D917A196-82C0-4B76-849F-627D8E381631}" type="presParOf" srcId="{A880CEB8-C387-402A-8F2C-DE06F5813295}" destId="{D6BB3FE0-CEB5-4FA6-AC9F-3FB243A4F4E9}" srcOrd="0" destOrd="0" presId="urn:microsoft.com/office/officeart/2005/8/layout/chevron2"/>
    <dgm:cxn modelId="{1D835415-4377-4F9D-BAB9-91E9169D2E41}" type="presParOf" srcId="{A880CEB8-C387-402A-8F2C-DE06F5813295}" destId="{09E59344-C699-43DD-ACD4-91CD40611420}" srcOrd="1" destOrd="0" presId="urn:microsoft.com/office/officeart/2005/8/layout/chevron2"/>
    <dgm:cxn modelId="{0D130A61-32D1-4278-B4AE-3635C668E3A0}" type="presParOf" srcId="{57584E90-9737-4053-B635-8DF907162C2E}" destId="{CE31B6B3-D55C-44CA-8ED7-491C49F23AF3}" srcOrd="7" destOrd="0" presId="urn:microsoft.com/office/officeart/2005/8/layout/chevron2"/>
    <dgm:cxn modelId="{373406E5-E622-4AB2-893F-1670B46088B2}" type="presParOf" srcId="{57584E90-9737-4053-B635-8DF907162C2E}" destId="{929F70E8-DA82-4FFE-81FB-2A9DD5786047}" srcOrd="8" destOrd="0" presId="urn:microsoft.com/office/officeart/2005/8/layout/chevron2"/>
    <dgm:cxn modelId="{974E90B7-4E15-4F83-BB46-260E5E15A8C0}" type="presParOf" srcId="{929F70E8-DA82-4FFE-81FB-2A9DD5786047}" destId="{04A0C11F-873C-4E11-8081-B77CD0D0C56A}" srcOrd="0" destOrd="0" presId="urn:microsoft.com/office/officeart/2005/8/layout/chevron2"/>
    <dgm:cxn modelId="{52F358A3-2A02-45FF-92F3-71DB79A188C2}" type="presParOf" srcId="{929F70E8-DA82-4FFE-81FB-2A9DD5786047}" destId="{2B6364FB-D483-42BB-95FA-6BD31EC269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7C5506E-67FF-45FE-A375-4A510BEA27A2}" type="doc">
      <dgm:prSet loTypeId="urn:microsoft.com/office/officeart/2005/8/layout/default#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924E54-839F-45AB-9255-9C5D6CB71BDA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2014 год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42EE8B-1672-49FB-BB8E-FB6405878758}" type="parTrans" cxnId="{A540C9A0-7300-4B38-9EFF-93E5FBD654BF}">
      <dgm:prSet/>
      <dgm:spPr/>
      <dgm:t>
        <a:bodyPr/>
        <a:lstStyle/>
        <a:p>
          <a:endParaRPr lang="ru-RU"/>
        </a:p>
      </dgm:t>
    </dgm:pt>
    <dgm:pt modelId="{8AB91FE3-516C-499C-9CF4-38132991EE9D}" type="sibTrans" cxnId="{A540C9A0-7300-4B38-9EFF-93E5FBD654BF}">
      <dgm:prSet/>
      <dgm:spPr/>
      <dgm:t>
        <a:bodyPr/>
        <a:lstStyle/>
        <a:p>
          <a:endParaRPr lang="ru-RU"/>
        </a:p>
      </dgm:t>
    </dgm:pt>
    <dgm:pt modelId="{A224FA79-5ECB-486F-9D2B-51600A851123}" type="pres">
      <dgm:prSet presAssocID="{97C5506E-67FF-45FE-A375-4A510BEA27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5EC8D8-9C7C-43BD-9BB0-1A3848820B6A}" type="pres">
      <dgm:prSet presAssocID="{8D924E54-839F-45AB-9255-9C5D6CB71BDA}" presName="node" presStyleLbl="node1" presStyleIdx="0" presStyleCnt="1" custScaleY="25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40C9A0-7300-4B38-9EFF-93E5FBD654BF}" srcId="{97C5506E-67FF-45FE-A375-4A510BEA27A2}" destId="{8D924E54-839F-45AB-9255-9C5D6CB71BDA}" srcOrd="0" destOrd="0" parTransId="{6142EE8B-1672-49FB-BB8E-FB6405878758}" sibTransId="{8AB91FE3-516C-499C-9CF4-38132991EE9D}"/>
    <dgm:cxn modelId="{AEFC17CF-BC1C-49E9-A490-FBE80A6CC46D}" type="presOf" srcId="{8D924E54-839F-45AB-9255-9C5D6CB71BDA}" destId="{A95EC8D8-9C7C-43BD-9BB0-1A3848820B6A}" srcOrd="0" destOrd="0" presId="urn:microsoft.com/office/officeart/2005/8/layout/default#6"/>
    <dgm:cxn modelId="{C17637F6-AB3B-45B3-8FB7-75F67EE066A2}" type="presOf" srcId="{97C5506E-67FF-45FE-A375-4A510BEA27A2}" destId="{A224FA79-5ECB-486F-9D2B-51600A851123}" srcOrd="0" destOrd="0" presId="urn:microsoft.com/office/officeart/2005/8/layout/default#6"/>
    <dgm:cxn modelId="{491EE055-C501-4127-80E7-FC70529290AB}" type="presParOf" srcId="{A224FA79-5ECB-486F-9D2B-51600A851123}" destId="{A95EC8D8-9C7C-43BD-9BB0-1A3848820B6A}" srcOrd="0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06E9C07-D40B-420B-8533-059A97CCD90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D2BFEF-6BAD-4FC6-A0B5-39B2F8AEB6A6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Март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9526A6-44DC-4CC7-BF2F-47D4D628BC1A}" type="parTrans" cxnId="{754E5C30-1465-45F1-AC9F-A956A9B8E4B9}">
      <dgm:prSet/>
      <dgm:spPr/>
      <dgm:t>
        <a:bodyPr/>
        <a:lstStyle/>
        <a:p>
          <a:endParaRPr lang="ru-RU"/>
        </a:p>
      </dgm:t>
    </dgm:pt>
    <dgm:pt modelId="{C4A1BB87-A062-4F46-839F-15FC885D3594}" type="sibTrans" cxnId="{754E5C30-1465-45F1-AC9F-A956A9B8E4B9}">
      <dgm:prSet/>
      <dgm:spPr/>
      <dgm:t>
        <a:bodyPr/>
        <a:lstStyle/>
        <a:p>
          <a:endParaRPr lang="ru-RU"/>
        </a:p>
      </dgm:t>
    </dgm:pt>
    <dgm:pt modelId="{933C3FA6-E625-4BE3-81C2-C8393CF4EDE2}">
      <dgm:prSet phldrT="[Текст]" custT="1"/>
      <dgm:spPr/>
      <dgm:t>
        <a:bodyPr/>
        <a:lstStyle/>
        <a:p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II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Региональный чемпионат (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11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 компетенций, 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113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участников, 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41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 ПОО.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BE470B-26E2-439D-A088-DF7DB5ADB668}" type="parTrans" cxnId="{B0E0D3E8-4D87-49C3-834A-329D86793BDC}">
      <dgm:prSet/>
      <dgm:spPr/>
      <dgm:t>
        <a:bodyPr/>
        <a:lstStyle/>
        <a:p>
          <a:endParaRPr lang="ru-RU"/>
        </a:p>
      </dgm:t>
    </dgm:pt>
    <dgm:pt modelId="{45D25956-BC10-46F3-B4FC-EA46000AD6E4}" type="sibTrans" cxnId="{B0E0D3E8-4D87-49C3-834A-329D86793BDC}">
      <dgm:prSet/>
      <dgm:spPr/>
      <dgm:t>
        <a:bodyPr/>
        <a:lstStyle/>
        <a:p>
          <a:endParaRPr lang="ru-RU"/>
        </a:p>
      </dgm:t>
    </dgm:pt>
    <dgm:pt modelId="{2240A774-90CA-462F-9042-2A85DA5DB70B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Май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5CFC54-F6D5-4E8B-9111-25CBB4A2E7A1}" type="parTrans" cxnId="{F59D2857-854F-461F-911B-C5B72BB20242}">
      <dgm:prSet/>
      <dgm:spPr/>
      <dgm:t>
        <a:bodyPr/>
        <a:lstStyle/>
        <a:p>
          <a:endParaRPr lang="ru-RU"/>
        </a:p>
      </dgm:t>
    </dgm:pt>
    <dgm:pt modelId="{F6003500-2C18-42EC-9306-C939B2BF4EEA}" type="sibTrans" cxnId="{F59D2857-854F-461F-911B-C5B72BB20242}">
      <dgm:prSet/>
      <dgm:spPr/>
      <dgm:t>
        <a:bodyPr/>
        <a:lstStyle/>
        <a:p>
          <a:endParaRPr lang="ru-RU"/>
        </a:p>
      </dgm:t>
    </dgm:pt>
    <dgm:pt modelId="{3935859A-9744-412D-96E8-E8BE5B5319A2}">
      <dgm:prSet phldrT="[Текст]" custT="1"/>
      <dgm:spPr/>
      <dgm:t>
        <a:bodyPr/>
        <a:lstStyle/>
        <a:p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II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Национальный чемпионат (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14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компетенций, золото – 3 (</a:t>
          </a:r>
          <a:r>
            <a:rPr lang="ru-RU" sz="1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мехатроника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, веб-дизайн, видеомонтаж), серебро – 1 (электромонтаж), бронза – 2 (кирпичная кладка и флористика)). 6-ое общекомандное место из 39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069E74-7BA5-466B-A363-EA062CDDDE4F}" type="parTrans" cxnId="{868DEE36-2CFC-4E20-940B-30CEC7A51B2C}">
      <dgm:prSet/>
      <dgm:spPr/>
      <dgm:t>
        <a:bodyPr/>
        <a:lstStyle/>
        <a:p>
          <a:endParaRPr lang="ru-RU"/>
        </a:p>
      </dgm:t>
    </dgm:pt>
    <dgm:pt modelId="{7FAEAC2A-9415-4A2E-8304-2BEE18D64770}" type="sibTrans" cxnId="{868DEE36-2CFC-4E20-940B-30CEC7A51B2C}">
      <dgm:prSet/>
      <dgm:spPr/>
      <dgm:t>
        <a:bodyPr/>
        <a:lstStyle/>
        <a:p>
          <a:endParaRPr lang="ru-RU"/>
        </a:p>
      </dgm:t>
    </dgm:pt>
    <dgm:pt modelId="{E1AE791F-914A-492D-8F2B-E52925B8CC2A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Май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5618B5-46B9-4D92-ABA6-7650F9DE3FD0}" type="parTrans" cxnId="{68DAD866-DDCB-4DF1-8245-3D09D3DF16EE}">
      <dgm:prSet/>
      <dgm:spPr/>
      <dgm:t>
        <a:bodyPr/>
        <a:lstStyle/>
        <a:p>
          <a:endParaRPr lang="ru-RU"/>
        </a:p>
      </dgm:t>
    </dgm:pt>
    <dgm:pt modelId="{8C6F0AFB-3903-4251-B1ED-E76FCC9DEA42}" type="sibTrans" cxnId="{68DAD866-DDCB-4DF1-8245-3D09D3DF16EE}">
      <dgm:prSet/>
      <dgm:spPr/>
      <dgm:t>
        <a:bodyPr/>
        <a:lstStyle/>
        <a:p>
          <a:endParaRPr lang="ru-RU"/>
        </a:p>
      </dgm:t>
    </dgm:pt>
    <dgm:pt modelId="{075DA618-FCB3-4C51-80C1-1FB58B8D2DED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Подписан приказ Министерства образования и науки Челябинской области о создании на базе ГБУ ДО ДУМ «Смена» Регионального координационного центра 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WorldSkills Russia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 в Челябинской области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2F293E-B910-4D3D-BA3D-91079B0C230F}" type="parTrans" cxnId="{8F60737F-D0A6-4C6A-9893-FE1CB71F4BB0}">
      <dgm:prSet/>
      <dgm:spPr/>
      <dgm:t>
        <a:bodyPr/>
        <a:lstStyle/>
        <a:p>
          <a:endParaRPr lang="ru-RU"/>
        </a:p>
      </dgm:t>
    </dgm:pt>
    <dgm:pt modelId="{BD66C3C9-4D92-4FB8-ACD0-E8C73319CE08}" type="sibTrans" cxnId="{8F60737F-D0A6-4C6A-9893-FE1CB71F4BB0}">
      <dgm:prSet/>
      <dgm:spPr/>
      <dgm:t>
        <a:bodyPr/>
        <a:lstStyle/>
        <a:p>
          <a:endParaRPr lang="ru-RU"/>
        </a:p>
      </dgm:t>
    </dgm:pt>
    <dgm:pt modelId="{7EA664CB-FF4C-4CF3-A7FA-AA323514B152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Май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53E447-2343-4B6A-87D7-7DF0628522CE}" type="parTrans" cxnId="{A176A30B-E9C7-48E0-AB31-B5CCA95B06DC}">
      <dgm:prSet/>
      <dgm:spPr/>
      <dgm:t>
        <a:bodyPr/>
        <a:lstStyle/>
        <a:p>
          <a:endParaRPr lang="ru-RU"/>
        </a:p>
      </dgm:t>
    </dgm:pt>
    <dgm:pt modelId="{75A48603-F2D9-449A-AFA6-8518149A8468}" type="sibTrans" cxnId="{A176A30B-E9C7-48E0-AB31-B5CCA95B06DC}">
      <dgm:prSet/>
      <dgm:spPr/>
      <dgm:t>
        <a:bodyPr/>
        <a:lstStyle/>
        <a:p>
          <a:endParaRPr lang="ru-RU"/>
        </a:p>
      </dgm:t>
    </dgm:pt>
    <dgm:pt modelId="{99745536-C920-47E6-B3A4-A0DD2AF086AA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С национальным оператором 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WorldSkills Russia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подписана Дорожная карта по развитию движения на территории Челябинской области 2014 - 2016, позже утверждена приказом </a:t>
          </a:r>
          <a:r>
            <a:rPr lang="ru-RU" sz="1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МОиН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49485C-1F24-4D9C-8659-2D6EF3602AD8}" type="parTrans" cxnId="{19E50448-162B-4A58-B3C4-AF70945FAF41}">
      <dgm:prSet/>
      <dgm:spPr/>
      <dgm:t>
        <a:bodyPr/>
        <a:lstStyle/>
        <a:p>
          <a:endParaRPr lang="ru-RU"/>
        </a:p>
      </dgm:t>
    </dgm:pt>
    <dgm:pt modelId="{31F3683F-2A40-42EB-AB37-9C897A29F5A1}" type="sibTrans" cxnId="{19E50448-162B-4A58-B3C4-AF70945FAF41}">
      <dgm:prSet/>
      <dgm:spPr/>
      <dgm:t>
        <a:bodyPr/>
        <a:lstStyle/>
        <a:p>
          <a:endParaRPr lang="ru-RU"/>
        </a:p>
      </dgm:t>
    </dgm:pt>
    <dgm:pt modelId="{06CFAFE8-258D-42AA-85E5-C2093AC8E230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Август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0254F-65FF-4C22-B891-099250ED0DA8}" type="parTrans" cxnId="{5D3329D6-78F7-4BBA-94C7-F8AD843A4F23}">
      <dgm:prSet/>
      <dgm:spPr/>
      <dgm:t>
        <a:bodyPr/>
        <a:lstStyle/>
        <a:p>
          <a:endParaRPr lang="ru-RU"/>
        </a:p>
      </dgm:t>
    </dgm:pt>
    <dgm:pt modelId="{DF1F7AAD-A8FB-4E23-8DF0-87F5EFD7CFDC}" type="sibTrans" cxnId="{5D3329D6-78F7-4BBA-94C7-F8AD843A4F23}">
      <dgm:prSet/>
      <dgm:spPr/>
      <dgm:t>
        <a:bodyPr/>
        <a:lstStyle/>
        <a:p>
          <a:endParaRPr lang="ru-RU"/>
        </a:p>
      </dgm:t>
    </dgm:pt>
    <dgm:pt modelId="{767269DA-8D65-45BF-B2C3-3E8914061CDD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Европейский чемпионат (</a:t>
          </a:r>
          <a:r>
            <a:rPr lang="ru-RU" sz="1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г.Лилль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, Франция). Команда </a:t>
          </a:r>
          <a:r>
            <a:rPr lang="ru-RU" sz="1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мехатроников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 получила престижную награду «Медаль за профессионализм»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EC1633-A2CC-4B52-AD45-D7AC9B79E2A9}" type="parTrans" cxnId="{16E8D079-5907-4173-9EC2-F367342A44FB}">
      <dgm:prSet/>
      <dgm:spPr/>
      <dgm:t>
        <a:bodyPr/>
        <a:lstStyle/>
        <a:p>
          <a:endParaRPr lang="ru-RU"/>
        </a:p>
      </dgm:t>
    </dgm:pt>
    <dgm:pt modelId="{32E30631-B289-4325-AC7B-3819CDE788D7}" type="sibTrans" cxnId="{16E8D079-5907-4173-9EC2-F367342A44FB}">
      <dgm:prSet/>
      <dgm:spPr/>
      <dgm:t>
        <a:bodyPr/>
        <a:lstStyle/>
        <a:p>
          <a:endParaRPr lang="ru-RU"/>
        </a:p>
      </dgm:t>
    </dgm:pt>
    <dgm:pt modelId="{D0F6F014-5E50-43DF-A722-235FC7DE2EF4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Июнь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2608A6-4EF9-458E-9D54-2DC52372CA80}" type="parTrans" cxnId="{7F9F0689-6FD3-479B-8C03-7FEE60C45219}">
      <dgm:prSet/>
      <dgm:spPr/>
      <dgm:t>
        <a:bodyPr/>
        <a:lstStyle/>
        <a:p>
          <a:endParaRPr lang="ru-RU"/>
        </a:p>
      </dgm:t>
    </dgm:pt>
    <dgm:pt modelId="{859BC366-DA29-4EC9-9D66-B3B4ABC35012}" type="sibTrans" cxnId="{7F9F0689-6FD3-479B-8C03-7FEE60C45219}">
      <dgm:prSet/>
      <dgm:spPr/>
      <dgm:t>
        <a:bodyPr/>
        <a:lstStyle/>
        <a:p>
          <a:endParaRPr lang="ru-RU"/>
        </a:p>
      </dgm:t>
    </dgm:pt>
    <dgm:pt modelId="{C2B35584-1C52-4A18-97EA-14730FA71F89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Проведен отбор среди ПОО организаций на присвоение статуса СЦК (15 ПОО по 19 компетенциям)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38C2C-4CC8-47B2-A68A-1570D837F292}" type="parTrans" cxnId="{C9090E83-09DB-440B-86DE-077A3B24B4DA}">
      <dgm:prSet/>
      <dgm:spPr/>
      <dgm:t>
        <a:bodyPr/>
        <a:lstStyle/>
        <a:p>
          <a:endParaRPr lang="ru-RU"/>
        </a:p>
      </dgm:t>
    </dgm:pt>
    <dgm:pt modelId="{62DA69B3-F6E4-445D-B587-1174D77F9062}" type="sibTrans" cxnId="{C9090E83-09DB-440B-86DE-077A3B24B4DA}">
      <dgm:prSet/>
      <dgm:spPr/>
      <dgm:t>
        <a:bodyPr/>
        <a:lstStyle/>
        <a:p>
          <a:endParaRPr lang="ru-RU"/>
        </a:p>
      </dgm:t>
    </dgm:pt>
    <dgm:pt modelId="{57584E90-9737-4053-B635-8DF907162C2E}" type="pres">
      <dgm:prSet presAssocID="{D06E9C07-D40B-420B-8533-059A97CCD9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52C25F-F259-46CF-9F4C-2278A9D51440}" type="pres">
      <dgm:prSet presAssocID="{9FD2BFEF-6BAD-4FC6-A0B5-39B2F8AEB6A6}" presName="composite" presStyleCnt="0"/>
      <dgm:spPr/>
    </dgm:pt>
    <dgm:pt modelId="{965E2CD8-5927-4345-B994-44128ACF341B}" type="pres">
      <dgm:prSet presAssocID="{9FD2BFEF-6BAD-4FC6-A0B5-39B2F8AEB6A6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92E93-10B4-4220-B72A-A14E12B10BE0}" type="pres">
      <dgm:prSet presAssocID="{9FD2BFEF-6BAD-4FC6-A0B5-39B2F8AEB6A6}" presName="descendantText" presStyleLbl="alignAcc1" presStyleIdx="0" presStyleCnt="6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A6167-CA12-4654-BD4C-62239E022ACD}" type="pres">
      <dgm:prSet presAssocID="{C4A1BB87-A062-4F46-839F-15FC885D3594}" presName="sp" presStyleCnt="0"/>
      <dgm:spPr/>
    </dgm:pt>
    <dgm:pt modelId="{DFAE2867-D86B-4A76-8BD5-AF00076E5EB0}" type="pres">
      <dgm:prSet presAssocID="{2240A774-90CA-462F-9042-2A85DA5DB70B}" presName="composite" presStyleCnt="0"/>
      <dgm:spPr/>
    </dgm:pt>
    <dgm:pt modelId="{AFF02F8C-3DB7-409B-8B67-AAB69D2B6EBC}" type="pres">
      <dgm:prSet presAssocID="{2240A774-90CA-462F-9042-2A85DA5DB70B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CE584-7D21-45AA-AF34-D240E61E248A}" type="pres">
      <dgm:prSet presAssocID="{2240A774-90CA-462F-9042-2A85DA5DB70B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CE6C9-4CAF-4E1A-83B4-90F67B0A8B76}" type="pres">
      <dgm:prSet presAssocID="{F6003500-2C18-42EC-9306-C939B2BF4EEA}" presName="sp" presStyleCnt="0"/>
      <dgm:spPr/>
    </dgm:pt>
    <dgm:pt modelId="{8E77C1ED-16BF-484B-B9C8-0E2567DEE7D2}" type="pres">
      <dgm:prSet presAssocID="{E1AE791F-914A-492D-8F2B-E52925B8CC2A}" presName="composite" presStyleCnt="0"/>
      <dgm:spPr/>
    </dgm:pt>
    <dgm:pt modelId="{344D9D87-B222-490C-B1A8-84C3F0753D23}" type="pres">
      <dgm:prSet presAssocID="{E1AE791F-914A-492D-8F2B-E52925B8CC2A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F440C-8A4E-420B-8100-FACE641EA559}" type="pres">
      <dgm:prSet presAssocID="{E1AE791F-914A-492D-8F2B-E52925B8CC2A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1A259-9153-4EEA-A06F-1BA3F05FD3A6}" type="pres">
      <dgm:prSet presAssocID="{8C6F0AFB-3903-4251-B1ED-E76FCC9DEA42}" presName="sp" presStyleCnt="0"/>
      <dgm:spPr/>
    </dgm:pt>
    <dgm:pt modelId="{A880CEB8-C387-402A-8F2C-DE06F5813295}" type="pres">
      <dgm:prSet presAssocID="{7EA664CB-FF4C-4CF3-A7FA-AA323514B152}" presName="composite" presStyleCnt="0"/>
      <dgm:spPr/>
    </dgm:pt>
    <dgm:pt modelId="{D6BB3FE0-CEB5-4FA6-AC9F-3FB243A4F4E9}" type="pres">
      <dgm:prSet presAssocID="{7EA664CB-FF4C-4CF3-A7FA-AA323514B152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59344-C699-43DD-ACD4-91CD40611420}" type="pres">
      <dgm:prSet presAssocID="{7EA664CB-FF4C-4CF3-A7FA-AA323514B152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1B6B3-D55C-44CA-8ED7-491C49F23AF3}" type="pres">
      <dgm:prSet presAssocID="{75A48603-F2D9-449A-AFA6-8518149A8468}" presName="sp" presStyleCnt="0"/>
      <dgm:spPr/>
    </dgm:pt>
    <dgm:pt modelId="{5B0874AC-5CFC-4B4B-A04E-F9F62584E58A}" type="pres">
      <dgm:prSet presAssocID="{D0F6F014-5E50-43DF-A722-235FC7DE2EF4}" presName="composite" presStyleCnt="0"/>
      <dgm:spPr/>
    </dgm:pt>
    <dgm:pt modelId="{3286DE98-034F-4A5E-8796-FAB5B5831958}" type="pres">
      <dgm:prSet presAssocID="{D0F6F014-5E50-43DF-A722-235FC7DE2EF4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71F9B-8B64-43A0-B2CD-3B54F1283356}" type="pres">
      <dgm:prSet presAssocID="{D0F6F014-5E50-43DF-A722-235FC7DE2EF4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C7839-C07F-4E75-8EEE-7A7A7A18BAC0}" type="pres">
      <dgm:prSet presAssocID="{859BC366-DA29-4EC9-9D66-B3B4ABC35012}" presName="sp" presStyleCnt="0"/>
      <dgm:spPr/>
    </dgm:pt>
    <dgm:pt modelId="{929F70E8-DA82-4FFE-81FB-2A9DD5786047}" type="pres">
      <dgm:prSet presAssocID="{06CFAFE8-258D-42AA-85E5-C2093AC8E230}" presName="composite" presStyleCnt="0"/>
      <dgm:spPr/>
    </dgm:pt>
    <dgm:pt modelId="{04A0C11F-873C-4E11-8081-B77CD0D0C56A}" type="pres">
      <dgm:prSet presAssocID="{06CFAFE8-258D-42AA-85E5-C2093AC8E230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364FB-D483-42BB-95FA-6BD31EC2697A}" type="pres">
      <dgm:prSet presAssocID="{06CFAFE8-258D-42AA-85E5-C2093AC8E230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8DEE36-2CFC-4E20-940B-30CEC7A51B2C}" srcId="{2240A774-90CA-462F-9042-2A85DA5DB70B}" destId="{3935859A-9744-412D-96E8-E8BE5B5319A2}" srcOrd="0" destOrd="0" parTransId="{7F069E74-7BA5-466B-A363-EA062CDDDE4F}" sibTransId="{7FAEAC2A-9415-4A2E-8304-2BEE18D64770}"/>
    <dgm:cxn modelId="{E0908F8D-34D5-4069-B413-6E5748326FA1}" type="presOf" srcId="{99745536-C920-47E6-B3A4-A0DD2AF086AA}" destId="{09E59344-C699-43DD-ACD4-91CD40611420}" srcOrd="0" destOrd="0" presId="urn:microsoft.com/office/officeart/2005/8/layout/chevron2"/>
    <dgm:cxn modelId="{C0446F1D-9922-4116-A5AD-DB37035A7ABB}" type="presOf" srcId="{D06E9C07-D40B-420B-8533-059A97CCD90E}" destId="{57584E90-9737-4053-B635-8DF907162C2E}" srcOrd="0" destOrd="0" presId="urn:microsoft.com/office/officeart/2005/8/layout/chevron2"/>
    <dgm:cxn modelId="{C9090E83-09DB-440B-86DE-077A3B24B4DA}" srcId="{D0F6F014-5E50-43DF-A722-235FC7DE2EF4}" destId="{C2B35584-1C52-4A18-97EA-14730FA71F89}" srcOrd="0" destOrd="0" parTransId="{83538C2C-4CC8-47B2-A68A-1570D837F292}" sibTransId="{62DA69B3-F6E4-445D-B587-1174D77F9062}"/>
    <dgm:cxn modelId="{754E5C30-1465-45F1-AC9F-A956A9B8E4B9}" srcId="{D06E9C07-D40B-420B-8533-059A97CCD90E}" destId="{9FD2BFEF-6BAD-4FC6-A0B5-39B2F8AEB6A6}" srcOrd="0" destOrd="0" parTransId="{019526A6-44DC-4CC7-BF2F-47D4D628BC1A}" sibTransId="{C4A1BB87-A062-4F46-839F-15FC885D3594}"/>
    <dgm:cxn modelId="{04689589-7238-4BEB-9344-F925DE0F01C5}" type="presOf" srcId="{7EA664CB-FF4C-4CF3-A7FA-AA323514B152}" destId="{D6BB3FE0-CEB5-4FA6-AC9F-3FB243A4F4E9}" srcOrd="0" destOrd="0" presId="urn:microsoft.com/office/officeart/2005/8/layout/chevron2"/>
    <dgm:cxn modelId="{5D3329D6-78F7-4BBA-94C7-F8AD843A4F23}" srcId="{D06E9C07-D40B-420B-8533-059A97CCD90E}" destId="{06CFAFE8-258D-42AA-85E5-C2093AC8E230}" srcOrd="5" destOrd="0" parTransId="{8EE0254F-65FF-4C22-B891-099250ED0DA8}" sibTransId="{DF1F7AAD-A8FB-4E23-8DF0-87F5EFD7CFDC}"/>
    <dgm:cxn modelId="{D2E96A88-A671-47ED-8D41-903FF274D1AE}" type="presOf" srcId="{06CFAFE8-258D-42AA-85E5-C2093AC8E230}" destId="{04A0C11F-873C-4E11-8081-B77CD0D0C56A}" srcOrd="0" destOrd="0" presId="urn:microsoft.com/office/officeart/2005/8/layout/chevron2"/>
    <dgm:cxn modelId="{16E8D079-5907-4173-9EC2-F367342A44FB}" srcId="{06CFAFE8-258D-42AA-85E5-C2093AC8E230}" destId="{767269DA-8D65-45BF-B2C3-3E8914061CDD}" srcOrd="0" destOrd="0" parTransId="{4FEC1633-A2CC-4B52-AD45-D7AC9B79E2A9}" sibTransId="{32E30631-B289-4325-AC7B-3819CDE788D7}"/>
    <dgm:cxn modelId="{B0E0D3E8-4D87-49C3-834A-329D86793BDC}" srcId="{9FD2BFEF-6BAD-4FC6-A0B5-39B2F8AEB6A6}" destId="{933C3FA6-E625-4BE3-81C2-C8393CF4EDE2}" srcOrd="0" destOrd="0" parTransId="{87BE470B-26E2-439D-A088-DF7DB5ADB668}" sibTransId="{45D25956-BC10-46F3-B4FC-EA46000AD6E4}"/>
    <dgm:cxn modelId="{3F99D08B-E487-40CB-AA66-FA753260CA21}" type="presOf" srcId="{E1AE791F-914A-492D-8F2B-E52925B8CC2A}" destId="{344D9D87-B222-490C-B1A8-84C3F0753D23}" srcOrd="0" destOrd="0" presId="urn:microsoft.com/office/officeart/2005/8/layout/chevron2"/>
    <dgm:cxn modelId="{A42C08FC-3A8A-446C-9FBA-95257B51CC80}" type="presOf" srcId="{D0F6F014-5E50-43DF-A722-235FC7DE2EF4}" destId="{3286DE98-034F-4A5E-8796-FAB5B5831958}" srcOrd="0" destOrd="0" presId="urn:microsoft.com/office/officeart/2005/8/layout/chevron2"/>
    <dgm:cxn modelId="{D1BF4B86-B2F5-4AB4-8AA3-86851A7CB2EE}" type="presOf" srcId="{3935859A-9744-412D-96E8-E8BE5B5319A2}" destId="{9A9CE584-7D21-45AA-AF34-D240E61E248A}" srcOrd="0" destOrd="0" presId="urn:microsoft.com/office/officeart/2005/8/layout/chevron2"/>
    <dgm:cxn modelId="{68DAD866-DDCB-4DF1-8245-3D09D3DF16EE}" srcId="{D06E9C07-D40B-420B-8533-059A97CCD90E}" destId="{E1AE791F-914A-492D-8F2B-E52925B8CC2A}" srcOrd="2" destOrd="0" parTransId="{965618B5-46B9-4D92-ABA6-7650F9DE3FD0}" sibTransId="{8C6F0AFB-3903-4251-B1ED-E76FCC9DEA42}"/>
    <dgm:cxn modelId="{ECB52711-6DE3-4771-A373-CE222382BFB7}" type="presOf" srcId="{767269DA-8D65-45BF-B2C3-3E8914061CDD}" destId="{2B6364FB-D483-42BB-95FA-6BD31EC2697A}" srcOrd="0" destOrd="0" presId="urn:microsoft.com/office/officeart/2005/8/layout/chevron2"/>
    <dgm:cxn modelId="{7F9F0689-6FD3-479B-8C03-7FEE60C45219}" srcId="{D06E9C07-D40B-420B-8533-059A97CCD90E}" destId="{D0F6F014-5E50-43DF-A722-235FC7DE2EF4}" srcOrd="4" destOrd="0" parTransId="{C02608A6-4EF9-458E-9D54-2DC52372CA80}" sibTransId="{859BC366-DA29-4EC9-9D66-B3B4ABC35012}"/>
    <dgm:cxn modelId="{31BAA9FE-DF1C-4E91-8D79-0C4502EC3430}" type="presOf" srcId="{2240A774-90CA-462F-9042-2A85DA5DB70B}" destId="{AFF02F8C-3DB7-409B-8B67-AAB69D2B6EBC}" srcOrd="0" destOrd="0" presId="urn:microsoft.com/office/officeart/2005/8/layout/chevron2"/>
    <dgm:cxn modelId="{F4044943-2F6B-4F66-91A4-FB31410BAE78}" type="presOf" srcId="{933C3FA6-E625-4BE3-81C2-C8393CF4EDE2}" destId="{36492E93-10B4-4220-B72A-A14E12B10BE0}" srcOrd="0" destOrd="0" presId="urn:microsoft.com/office/officeart/2005/8/layout/chevron2"/>
    <dgm:cxn modelId="{F59D2857-854F-461F-911B-C5B72BB20242}" srcId="{D06E9C07-D40B-420B-8533-059A97CCD90E}" destId="{2240A774-90CA-462F-9042-2A85DA5DB70B}" srcOrd="1" destOrd="0" parTransId="{BC5CFC54-F6D5-4E8B-9111-25CBB4A2E7A1}" sibTransId="{F6003500-2C18-42EC-9306-C939B2BF4EEA}"/>
    <dgm:cxn modelId="{D41AB4A3-0ED6-4632-8CE2-13F7C9BA754D}" type="presOf" srcId="{075DA618-FCB3-4C51-80C1-1FB58B8D2DED}" destId="{323F440C-8A4E-420B-8100-FACE641EA559}" srcOrd="0" destOrd="0" presId="urn:microsoft.com/office/officeart/2005/8/layout/chevron2"/>
    <dgm:cxn modelId="{8F60737F-D0A6-4C6A-9893-FE1CB71F4BB0}" srcId="{E1AE791F-914A-492D-8F2B-E52925B8CC2A}" destId="{075DA618-FCB3-4C51-80C1-1FB58B8D2DED}" srcOrd="0" destOrd="0" parTransId="{AE2F293E-B910-4D3D-BA3D-91079B0C230F}" sibTransId="{BD66C3C9-4D92-4FB8-ACD0-E8C73319CE08}"/>
    <dgm:cxn modelId="{9D14E943-E853-478B-AFDD-5FD02B53ED01}" type="presOf" srcId="{C2B35584-1C52-4A18-97EA-14730FA71F89}" destId="{C7871F9B-8B64-43A0-B2CD-3B54F1283356}" srcOrd="0" destOrd="0" presId="urn:microsoft.com/office/officeart/2005/8/layout/chevron2"/>
    <dgm:cxn modelId="{847D883C-E8C0-4F8D-AE37-6099DC8315EF}" type="presOf" srcId="{9FD2BFEF-6BAD-4FC6-A0B5-39B2F8AEB6A6}" destId="{965E2CD8-5927-4345-B994-44128ACF341B}" srcOrd="0" destOrd="0" presId="urn:microsoft.com/office/officeart/2005/8/layout/chevron2"/>
    <dgm:cxn modelId="{19E50448-162B-4A58-B3C4-AF70945FAF41}" srcId="{7EA664CB-FF4C-4CF3-A7FA-AA323514B152}" destId="{99745536-C920-47E6-B3A4-A0DD2AF086AA}" srcOrd="0" destOrd="0" parTransId="{9A49485C-1F24-4D9C-8659-2D6EF3602AD8}" sibTransId="{31F3683F-2A40-42EB-AB37-9C897A29F5A1}"/>
    <dgm:cxn modelId="{A176A30B-E9C7-48E0-AB31-B5CCA95B06DC}" srcId="{D06E9C07-D40B-420B-8533-059A97CCD90E}" destId="{7EA664CB-FF4C-4CF3-A7FA-AA323514B152}" srcOrd="3" destOrd="0" parTransId="{C053E447-2343-4B6A-87D7-7DF0628522CE}" sibTransId="{75A48603-F2D9-449A-AFA6-8518149A8468}"/>
    <dgm:cxn modelId="{1E84A228-B15F-4CCC-BD0D-20A7EA0A19A9}" type="presParOf" srcId="{57584E90-9737-4053-B635-8DF907162C2E}" destId="{EE52C25F-F259-46CF-9F4C-2278A9D51440}" srcOrd="0" destOrd="0" presId="urn:microsoft.com/office/officeart/2005/8/layout/chevron2"/>
    <dgm:cxn modelId="{E50D88D7-96C9-40DC-A5EB-5D1B02D25E73}" type="presParOf" srcId="{EE52C25F-F259-46CF-9F4C-2278A9D51440}" destId="{965E2CD8-5927-4345-B994-44128ACF341B}" srcOrd="0" destOrd="0" presId="urn:microsoft.com/office/officeart/2005/8/layout/chevron2"/>
    <dgm:cxn modelId="{CA63800F-A874-44FD-B550-0F30171E7DD7}" type="presParOf" srcId="{EE52C25F-F259-46CF-9F4C-2278A9D51440}" destId="{36492E93-10B4-4220-B72A-A14E12B10BE0}" srcOrd="1" destOrd="0" presId="urn:microsoft.com/office/officeart/2005/8/layout/chevron2"/>
    <dgm:cxn modelId="{5A48BAC4-A007-4785-B1D5-4B48F57197EB}" type="presParOf" srcId="{57584E90-9737-4053-B635-8DF907162C2E}" destId="{02DA6167-CA12-4654-BD4C-62239E022ACD}" srcOrd="1" destOrd="0" presId="urn:microsoft.com/office/officeart/2005/8/layout/chevron2"/>
    <dgm:cxn modelId="{958CB798-7BB6-406D-9A27-DB7D79BEA8F7}" type="presParOf" srcId="{57584E90-9737-4053-B635-8DF907162C2E}" destId="{DFAE2867-D86B-4A76-8BD5-AF00076E5EB0}" srcOrd="2" destOrd="0" presId="urn:microsoft.com/office/officeart/2005/8/layout/chevron2"/>
    <dgm:cxn modelId="{28302132-0115-4A4E-883C-5E80AE02F62B}" type="presParOf" srcId="{DFAE2867-D86B-4A76-8BD5-AF00076E5EB0}" destId="{AFF02F8C-3DB7-409B-8B67-AAB69D2B6EBC}" srcOrd="0" destOrd="0" presId="urn:microsoft.com/office/officeart/2005/8/layout/chevron2"/>
    <dgm:cxn modelId="{DFC756B6-0EAE-4A36-A715-3985A9B01E85}" type="presParOf" srcId="{DFAE2867-D86B-4A76-8BD5-AF00076E5EB0}" destId="{9A9CE584-7D21-45AA-AF34-D240E61E248A}" srcOrd="1" destOrd="0" presId="urn:microsoft.com/office/officeart/2005/8/layout/chevron2"/>
    <dgm:cxn modelId="{E3BCBD20-7492-4ADF-9B60-FDC7F0024E7F}" type="presParOf" srcId="{57584E90-9737-4053-B635-8DF907162C2E}" destId="{B07CE6C9-4CAF-4E1A-83B4-90F67B0A8B76}" srcOrd="3" destOrd="0" presId="urn:microsoft.com/office/officeart/2005/8/layout/chevron2"/>
    <dgm:cxn modelId="{7165A9DD-58E0-4E72-BFA8-9F40832A37F7}" type="presParOf" srcId="{57584E90-9737-4053-B635-8DF907162C2E}" destId="{8E77C1ED-16BF-484B-B9C8-0E2567DEE7D2}" srcOrd="4" destOrd="0" presId="urn:microsoft.com/office/officeart/2005/8/layout/chevron2"/>
    <dgm:cxn modelId="{BCCFC027-4336-461F-B37D-67BC0FE3D012}" type="presParOf" srcId="{8E77C1ED-16BF-484B-B9C8-0E2567DEE7D2}" destId="{344D9D87-B222-490C-B1A8-84C3F0753D23}" srcOrd="0" destOrd="0" presId="urn:microsoft.com/office/officeart/2005/8/layout/chevron2"/>
    <dgm:cxn modelId="{8216D164-DB2E-4EF8-9DAB-A718AC64053A}" type="presParOf" srcId="{8E77C1ED-16BF-484B-B9C8-0E2567DEE7D2}" destId="{323F440C-8A4E-420B-8100-FACE641EA559}" srcOrd="1" destOrd="0" presId="urn:microsoft.com/office/officeart/2005/8/layout/chevron2"/>
    <dgm:cxn modelId="{A854D034-FF66-45A8-9D40-5185E3DCBDF3}" type="presParOf" srcId="{57584E90-9737-4053-B635-8DF907162C2E}" destId="{CA81A259-9153-4EEA-A06F-1BA3F05FD3A6}" srcOrd="5" destOrd="0" presId="urn:microsoft.com/office/officeart/2005/8/layout/chevron2"/>
    <dgm:cxn modelId="{97CE1555-CDCE-4FAB-BCCF-326E453CD5CF}" type="presParOf" srcId="{57584E90-9737-4053-B635-8DF907162C2E}" destId="{A880CEB8-C387-402A-8F2C-DE06F5813295}" srcOrd="6" destOrd="0" presId="urn:microsoft.com/office/officeart/2005/8/layout/chevron2"/>
    <dgm:cxn modelId="{7E6CD37E-D619-4E3E-B544-16D0FDFEEA12}" type="presParOf" srcId="{A880CEB8-C387-402A-8F2C-DE06F5813295}" destId="{D6BB3FE0-CEB5-4FA6-AC9F-3FB243A4F4E9}" srcOrd="0" destOrd="0" presId="urn:microsoft.com/office/officeart/2005/8/layout/chevron2"/>
    <dgm:cxn modelId="{1FB7A58E-CBDD-4E3D-BAFE-CB1220B41023}" type="presParOf" srcId="{A880CEB8-C387-402A-8F2C-DE06F5813295}" destId="{09E59344-C699-43DD-ACD4-91CD40611420}" srcOrd="1" destOrd="0" presId="urn:microsoft.com/office/officeart/2005/8/layout/chevron2"/>
    <dgm:cxn modelId="{D407DA01-0C95-4A1C-8899-8F1F5A0FCE55}" type="presParOf" srcId="{57584E90-9737-4053-B635-8DF907162C2E}" destId="{CE31B6B3-D55C-44CA-8ED7-491C49F23AF3}" srcOrd="7" destOrd="0" presId="urn:microsoft.com/office/officeart/2005/8/layout/chevron2"/>
    <dgm:cxn modelId="{DC1904E0-D8C0-49FE-93BD-15F74F27A943}" type="presParOf" srcId="{57584E90-9737-4053-B635-8DF907162C2E}" destId="{5B0874AC-5CFC-4B4B-A04E-F9F62584E58A}" srcOrd="8" destOrd="0" presId="urn:microsoft.com/office/officeart/2005/8/layout/chevron2"/>
    <dgm:cxn modelId="{13AC0FB6-7173-4511-A9E5-7F6A48EDD931}" type="presParOf" srcId="{5B0874AC-5CFC-4B4B-A04E-F9F62584E58A}" destId="{3286DE98-034F-4A5E-8796-FAB5B5831958}" srcOrd="0" destOrd="0" presId="urn:microsoft.com/office/officeart/2005/8/layout/chevron2"/>
    <dgm:cxn modelId="{3E53B0BE-88A1-4994-85CD-06ED51EA60DF}" type="presParOf" srcId="{5B0874AC-5CFC-4B4B-A04E-F9F62584E58A}" destId="{C7871F9B-8B64-43A0-B2CD-3B54F1283356}" srcOrd="1" destOrd="0" presId="urn:microsoft.com/office/officeart/2005/8/layout/chevron2"/>
    <dgm:cxn modelId="{9E7FAA52-6315-46FA-966A-754BB087F1E3}" type="presParOf" srcId="{57584E90-9737-4053-B635-8DF907162C2E}" destId="{6D6C7839-C07F-4E75-8EEE-7A7A7A18BAC0}" srcOrd="9" destOrd="0" presId="urn:microsoft.com/office/officeart/2005/8/layout/chevron2"/>
    <dgm:cxn modelId="{3754C54D-B665-4640-9A35-82EA8AAE1B6A}" type="presParOf" srcId="{57584E90-9737-4053-B635-8DF907162C2E}" destId="{929F70E8-DA82-4FFE-81FB-2A9DD5786047}" srcOrd="10" destOrd="0" presId="urn:microsoft.com/office/officeart/2005/8/layout/chevron2"/>
    <dgm:cxn modelId="{0D986670-EF5F-428F-A064-391B5D7F8DBF}" type="presParOf" srcId="{929F70E8-DA82-4FFE-81FB-2A9DD5786047}" destId="{04A0C11F-873C-4E11-8081-B77CD0D0C56A}" srcOrd="0" destOrd="0" presId="urn:microsoft.com/office/officeart/2005/8/layout/chevron2"/>
    <dgm:cxn modelId="{A619E267-82BB-46B7-A484-E5D59EF59FF9}" type="presParOf" srcId="{929F70E8-DA82-4FFE-81FB-2A9DD5786047}" destId="{2B6364FB-D483-42BB-95FA-6BD31EC269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7C5506E-67FF-45FE-A375-4A510BEA27A2}" type="doc">
      <dgm:prSet loTypeId="urn:microsoft.com/office/officeart/2005/8/layout/default#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924E54-839F-45AB-9255-9C5D6CB71BDA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2015 год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42EE8B-1672-49FB-BB8E-FB6405878758}" type="parTrans" cxnId="{A540C9A0-7300-4B38-9EFF-93E5FBD654BF}">
      <dgm:prSet/>
      <dgm:spPr/>
      <dgm:t>
        <a:bodyPr/>
        <a:lstStyle/>
        <a:p>
          <a:endParaRPr lang="ru-RU"/>
        </a:p>
      </dgm:t>
    </dgm:pt>
    <dgm:pt modelId="{8AB91FE3-516C-499C-9CF4-38132991EE9D}" type="sibTrans" cxnId="{A540C9A0-7300-4B38-9EFF-93E5FBD654BF}">
      <dgm:prSet/>
      <dgm:spPr/>
      <dgm:t>
        <a:bodyPr/>
        <a:lstStyle/>
        <a:p>
          <a:endParaRPr lang="ru-RU"/>
        </a:p>
      </dgm:t>
    </dgm:pt>
    <dgm:pt modelId="{A224FA79-5ECB-486F-9D2B-51600A851123}" type="pres">
      <dgm:prSet presAssocID="{97C5506E-67FF-45FE-A375-4A510BEA27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5EC8D8-9C7C-43BD-9BB0-1A3848820B6A}" type="pres">
      <dgm:prSet presAssocID="{8D924E54-839F-45AB-9255-9C5D6CB71BDA}" presName="node" presStyleLbl="node1" presStyleIdx="0" presStyleCnt="1" custScaleY="25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E9F620-4456-4048-A323-5004EB3B440D}" type="presOf" srcId="{97C5506E-67FF-45FE-A375-4A510BEA27A2}" destId="{A224FA79-5ECB-486F-9D2B-51600A851123}" srcOrd="0" destOrd="0" presId="urn:microsoft.com/office/officeart/2005/8/layout/default#7"/>
    <dgm:cxn modelId="{0E302558-1C55-4EE5-841E-68F99929BDB9}" type="presOf" srcId="{8D924E54-839F-45AB-9255-9C5D6CB71BDA}" destId="{A95EC8D8-9C7C-43BD-9BB0-1A3848820B6A}" srcOrd="0" destOrd="0" presId="urn:microsoft.com/office/officeart/2005/8/layout/default#7"/>
    <dgm:cxn modelId="{A540C9A0-7300-4B38-9EFF-93E5FBD654BF}" srcId="{97C5506E-67FF-45FE-A375-4A510BEA27A2}" destId="{8D924E54-839F-45AB-9255-9C5D6CB71BDA}" srcOrd="0" destOrd="0" parTransId="{6142EE8B-1672-49FB-BB8E-FB6405878758}" sibTransId="{8AB91FE3-516C-499C-9CF4-38132991EE9D}"/>
    <dgm:cxn modelId="{79A17207-B2B1-4983-A4AF-E888A4BB4E3E}" type="presParOf" srcId="{A224FA79-5ECB-486F-9D2B-51600A851123}" destId="{A95EC8D8-9C7C-43BD-9BB0-1A3848820B6A}" srcOrd="0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06E9C07-D40B-420B-8533-059A97CCD90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D2BFEF-6BAD-4FC6-A0B5-39B2F8AEB6A6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Март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9526A6-44DC-4CC7-BF2F-47D4D628BC1A}" type="parTrans" cxnId="{754E5C30-1465-45F1-AC9F-A956A9B8E4B9}">
      <dgm:prSet/>
      <dgm:spPr/>
      <dgm:t>
        <a:bodyPr/>
        <a:lstStyle/>
        <a:p>
          <a:endParaRPr lang="ru-RU"/>
        </a:p>
      </dgm:t>
    </dgm:pt>
    <dgm:pt modelId="{C4A1BB87-A062-4F46-839F-15FC885D3594}" type="sibTrans" cxnId="{754E5C30-1465-45F1-AC9F-A956A9B8E4B9}">
      <dgm:prSet/>
      <dgm:spPr/>
      <dgm:t>
        <a:bodyPr/>
        <a:lstStyle/>
        <a:p>
          <a:endParaRPr lang="ru-RU"/>
        </a:p>
      </dgm:t>
    </dgm:pt>
    <dgm:pt modelId="{933C3FA6-E625-4BE3-81C2-C8393CF4EDE2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Перестройка на новый график. Отборочные соревнования по 18 компетенциям на базе СЦК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BE470B-26E2-439D-A088-DF7DB5ADB668}" type="parTrans" cxnId="{B0E0D3E8-4D87-49C3-834A-329D86793BDC}">
      <dgm:prSet/>
      <dgm:spPr/>
      <dgm:t>
        <a:bodyPr/>
        <a:lstStyle/>
        <a:p>
          <a:endParaRPr lang="ru-RU"/>
        </a:p>
      </dgm:t>
    </dgm:pt>
    <dgm:pt modelId="{45D25956-BC10-46F3-B4FC-EA46000AD6E4}" type="sibTrans" cxnId="{B0E0D3E8-4D87-49C3-834A-329D86793BDC}">
      <dgm:prSet/>
      <dgm:spPr/>
      <dgm:t>
        <a:bodyPr/>
        <a:lstStyle/>
        <a:p>
          <a:endParaRPr lang="ru-RU"/>
        </a:p>
      </dgm:t>
    </dgm:pt>
    <dgm:pt modelId="{2240A774-90CA-462F-9042-2A85DA5DB70B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Апрель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5CFC54-F6D5-4E8B-9111-25CBB4A2E7A1}" type="parTrans" cxnId="{F59D2857-854F-461F-911B-C5B72BB20242}">
      <dgm:prSet/>
      <dgm:spPr/>
      <dgm:t>
        <a:bodyPr/>
        <a:lstStyle/>
        <a:p>
          <a:endParaRPr lang="ru-RU"/>
        </a:p>
      </dgm:t>
    </dgm:pt>
    <dgm:pt modelId="{F6003500-2C18-42EC-9306-C939B2BF4EEA}" type="sibTrans" cxnId="{F59D2857-854F-461F-911B-C5B72BB20242}">
      <dgm:prSet/>
      <dgm:spPr/>
      <dgm:t>
        <a:bodyPr/>
        <a:lstStyle/>
        <a:p>
          <a:endParaRPr lang="ru-RU"/>
        </a:p>
      </dgm:t>
    </dgm:pt>
    <dgm:pt modelId="{3935859A-9744-412D-96E8-E8BE5B5319A2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Отборочный чемпионат </a:t>
          </a:r>
          <a:r>
            <a:rPr lang="ru-RU" sz="1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УрФО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 (22 компетенции, золото – 6, серебро – 7, бронза - 7)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069E74-7BA5-466B-A363-EA062CDDDE4F}" type="parTrans" cxnId="{868DEE36-2CFC-4E20-940B-30CEC7A51B2C}">
      <dgm:prSet/>
      <dgm:spPr/>
      <dgm:t>
        <a:bodyPr/>
        <a:lstStyle/>
        <a:p>
          <a:endParaRPr lang="ru-RU"/>
        </a:p>
      </dgm:t>
    </dgm:pt>
    <dgm:pt modelId="{7FAEAC2A-9415-4A2E-8304-2BEE18D64770}" type="sibTrans" cxnId="{868DEE36-2CFC-4E20-940B-30CEC7A51B2C}">
      <dgm:prSet/>
      <dgm:spPr/>
      <dgm:t>
        <a:bodyPr/>
        <a:lstStyle/>
        <a:p>
          <a:endParaRPr lang="ru-RU"/>
        </a:p>
      </dgm:t>
    </dgm:pt>
    <dgm:pt modelId="{E1AE791F-914A-492D-8F2B-E52925B8CC2A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Май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5618B5-46B9-4D92-ABA6-7650F9DE3FD0}" type="parTrans" cxnId="{68DAD866-DDCB-4DF1-8245-3D09D3DF16EE}">
      <dgm:prSet/>
      <dgm:spPr/>
      <dgm:t>
        <a:bodyPr/>
        <a:lstStyle/>
        <a:p>
          <a:endParaRPr lang="ru-RU"/>
        </a:p>
      </dgm:t>
    </dgm:pt>
    <dgm:pt modelId="{8C6F0AFB-3903-4251-B1ED-E76FCC9DEA42}" type="sibTrans" cxnId="{68DAD866-DDCB-4DF1-8245-3D09D3DF16EE}">
      <dgm:prSet/>
      <dgm:spPr/>
      <dgm:t>
        <a:bodyPr/>
        <a:lstStyle/>
        <a:p>
          <a:endParaRPr lang="ru-RU"/>
        </a:p>
      </dgm:t>
    </dgm:pt>
    <dgm:pt modelId="{075DA618-FCB3-4C51-80C1-1FB58B8D2DED}">
      <dgm:prSet phldrT="[Текст]" custT="1"/>
      <dgm:spPr/>
      <dgm:t>
        <a:bodyPr/>
        <a:lstStyle/>
        <a:p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III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Национальный чемпионат (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I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место – </a:t>
          </a:r>
          <a:r>
            <a:rPr lang="ru-RU" sz="1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мехатроника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II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место – видеомонтаж, золотая медаль в чемпионате СНГ)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2F293E-B910-4D3D-BA3D-91079B0C230F}" type="parTrans" cxnId="{8F60737F-D0A6-4C6A-9893-FE1CB71F4BB0}">
      <dgm:prSet/>
      <dgm:spPr/>
      <dgm:t>
        <a:bodyPr/>
        <a:lstStyle/>
        <a:p>
          <a:endParaRPr lang="ru-RU"/>
        </a:p>
      </dgm:t>
    </dgm:pt>
    <dgm:pt modelId="{BD66C3C9-4D92-4FB8-ACD0-E8C73319CE08}" type="sibTrans" cxnId="{8F60737F-D0A6-4C6A-9893-FE1CB71F4BB0}">
      <dgm:prSet/>
      <dgm:spPr/>
      <dgm:t>
        <a:bodyPr/>
        <a:lstStyle/>
        <a:p>
          <a:endParaRPr lang="ru-RU"/>
        </a:p>
      </dgm:t>
    </dgm:pt>
    <dgm:pt modelId="{7EA664CB-FF4C-4CF3-A7FA-AA323514B152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Август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53E447-2343-4B6A-87D7-7DF0628522CE}" type="parTrans" cxnId="{A176A30B-E9C7-48E0-AB31-B5CCA95B06DC}">
      <dgm:prSet/>
      <dgm:spPr/>
      <dgm:t>
        <a:bodyPr/>
        <a:lstStyle/>
        <a:p>
          <a:endParaRPr lang="ru-RU"/>
        </a:p>
      </dgm:t>
    </dgm:pt>
    <dgm:pt modelId="{75A48603-F2D9-449A-AFA6-8518149A8468}" type="sibTrans" cxnId="{A176A30B-E9C7-48E0-AB31-B5CCA95B06DC}">
      <dgm:prSet/>
      <dgm:spPr/>
      <dgm:t>
        <a:bodyPr/>
        <a:lstStyle/>
        <a:p>
          <a:endParaRPr lang="ru-RU"/>
        </a:p>
      </dgm:t>
    </dgm:pt>
    <dgm:pt modelId="{99745536-C920-47E6-B3A4-A0DD2AF086AA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43-й мировой чемпионат (</a:t>
          </a:r>
          <a:r>
            <a:rPr lang="ru-RU" sz="1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г.Сан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-Паоло, Бразилия). </a:t>
          </a:r>
          <a:r>
            <a:rPr lang="ru-RU" sz="1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Мехатроники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 удостоены престижной награды «Медаль за профессионализм». 14 общекомандное место из 70 стран.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49485C-1F24-4D9C-8659-2D6EF3602AD8}" type="parTrans" cxnId="{19E50448-162B-4A58-B3C4-AF70945FAF41}">
      <dgm:prSet/>
      <dgm:spPr/>
      <dgm:t>
        <a:bodyPr/>
        <a:lstStyle/>
        <a:p>
          <a:endParaRPr lang="ru-RU"/>
        </a:p>
      </dgm:t>
    </dgm:pt>
    <dgm:pt modelId="{31F3683F-2A40-42EB-AB37-9C897A29F5A1}" type="sibTrans" cxnId="{19E50448-162B-4A58-B3C4-AF70945FAF41}">
      <dgm:prSet/>
      <dgm:spPr/>
      <dgm:t>
        <a:bodyPr/>
        <a:lstStyle/>
        <a:p>
          <a:endParaRPr lang="ru-RU"/>
        </a:p>
      </dgm:t>
    </dgm:pt>
    <dgm:pt modelId="{06CFAFE8-258D-42AA-85E5-C2093AC8E230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Сентябрь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0254F-65FF-4C22-B891-099250ED0DA8}" type="parTrans" cxnId="{5D3329D6-78F7-4BBA-94C7-F8AD843A4F23}">
      <dgm:prSet/>
      <dgm:spPr/>
      <dgm:t>
        <a:bodyPr/>
        <a:lstStyle/>
        <a:p>
          <a:endParaRPr lang="ru-RU"/>
        </a:p>
      </dgm:t>
    </dgm:pt>
    <dgm:pt modelId="{DF1F7AAD-A8FB-4E23-8DF0-87F5EFD7CFDC}" type="sibTrans" cxnId="{5D3329D6-78F7-4BBA-94C7-F8AD843A4F23}">
      <dgm:prSet/>
      <dgm:spPr/>
      <dgm:t>
        <a:bodyPr/>
        <a:lstStyle/>
        <a:p>
          <a:endParaRPr lang="ru-RU"/>
        </a:p>
      </dgm:t>
    </dgm:pt>
    <dgm:pt modelId="{767269DA-8D65-45BF-B2C3-3E8914061CDD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Обучение экспертного сообщества Челябинской области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EC1633-A2CC-4B52-AD45-D7AC9B79E2A9}" type="parTrans" cxnId="{16E8D079-5907-4173-9EC2-F367342A44FB}">
      <dgm:prSet/>
      <dgm:spPr/>
      <dgm:t>
        <a:bodyPr/>
        <a:lstStyle/>
        <a:p>
          <a:endParaRPr lang="ru-RU"/>
        </a:p>
      </dgm:t>
    </dgm:pt>
    <dgm:pt modelId="{32E30631-B289-4325-AC7B-3819CDE788D7}" type="sibTrans" cxnId="{16E8D079-5907-4173-9EC2-F367342A44FB}">
      <dgm:prSet/>
      <dgm:spPr/>
      <dgm:t>
        <a:bodyPr/>
        <a:lstStyle/>
        <a:p>
          <a:endParaRPr lang="ru-RU"/>
        </a:p>
      </dgm:t>
    </dgm:pt>
    <dgm:pt modelId="{57584E90-9737-4053-B635-8DF907162C2E}" type="pres">
      <dgm:prSet presAssocID="{D06E9C07-D40B-420B-8533-059A97CCD9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52C25F-F259-46CF-9F4C-2278A9D51440}" type="pres">
      <dgm:prSet presAssocID="{9FD2BFEF-6BAD-4FC6-A0B5-39B2F8AEB6A6}" presName="composite" presStyleCnt="0"/>
      <dgm:spPr/>
    </dgm:pt>
    <dgm:pt modelId="{965E2CD8-5927-4345-B994-44128ACF341B}" type="pres">
      <dgm:prSet presAssocID="{9FD2BFEF-6BAD-4FC6-A0B5-39B2F8AEB6A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92E93-10B4-4220-B72A-A14E12B10BE0}" type="pres">
      <dgm:prSet presAssocID="{9FD2BFEF-6BAD-4FC6-A0B5-39B2F8AEB6A6}" presName="descendantText" presStyleLbl="alignAcc1" presStyleIdx="0" presStyleCnt="5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A6167-CA12-4654-BD4C-62239E022ACD}" type="pres">
      <dgm:prSet presAssocID="{C4A1BB87-A062-4F46-839F-15FC885D3594}" presName="sp" presStyleCnt="0"/>
      <dgm:spPr/>
    </dgm:pt>
    <dgm:pt modelId="{DFAE2867-D86B-4A76-8BD5-AF00076E5EB0}" type="pres">
      <dgm:prSet presAssocID="{2240A774-90CA-462F-9042-2A85DA5DB70B}" presName="composite" presStyleCnt="0"/>
      <dgm:spPr/>
    </dgm:pt>
    <dgm:pt modelId="{AFF02F8C-3DB7-409B-8B67-AAB69D2B6EBC}" type="pres">
      <dgm:prSet presAssocID="{2240A774-90CA-462F-9042-2A85DA5DB70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CE584-7D21-45AA-AF34-D240E61E248A}" type="pres">
      <dgm:prSet presAssocID="{2240A774-90CA-462F-9042-2A85DA5DB70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CE6C9-4CAF-4E1A-83B4-90F67B0A8B76}" type="pres">
      <dgm:prSet presAssocID="{F6003500-2C18-42EC-9306-C939B2BF4EEA}" presName="sp" presStyleCnt="0"/>
      <dgm:spPr/>
    </dgm:pt>
    <dgm:pt modelId="{8E77C1ED-16BF-484B-B9C8-0E2567DEE7D2}" type="pres">
      <dgm:prSet presAssocID="{E1AE791F-914A-492D-8F2B-E52925B8CC2A}" presName="composite" presStyleCnt="0"/>
      <dgm:spPr/>
    </dgm:pt>
    <dgm:pt modelId="{344D9D87-B222-490C-B1A8-84C3F0753D23}" type="pres">
      <dgm:prSet presAssocID="{E1AE791F-914A-492D-8F2B-E52925B8CC2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F440C-8A4E-420B-8100-FACE641EA559}" type="pres">
      <dgm:prSet presAssocID="{E1AE791F-914A-492D-8F2B-E52925B8CC2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1A259-9153-4EEA-A06F-1BA3F05FD3A6}" type="pres">
      <dgm:prSet presAssocID="{8C6F0AFB-3903-4251-B1ED-E76FCC9DEA42}" presName="sp" presStyleCnt="0"/>
      <dgm:spPr/>
    </dgm:pt>
    <dgm:pt modelId="{A880CEB8-C387-402A-8F2C-DE06F5813295}" type="pres">
      <dgm:prSet presAssocID="{7EA664CB-FF4C-4CF3-A7FA-AA323514B152}" presName="composite" presStyleCnt="0"/>
      <dgm:spPr/>
    </dgm:pt>
    <dgm:pt modelId="{D6BB3FE0-CEB5-4FA6-AC9F-3FB243A4F4E9}" type="pres">
      <dgm:prSet presAssocID="{7EA664CB-FF4C-4CF3-A7FA-AA323514B15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59344-C699-43DD-ACD4-91CD40611420}" type="pres">
      <dgm:prSet presAssocID="{7EA664CB-FF4C-4CF3-A7FA-AA323514B15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1B6B3-D55C-44CA-8ED7-491C49F23AF3}" type="pres">
      <dgm:prSet presAssocID="{75A48603-F2D9-449A-AFA6-8518149A8468}" presName="sp" presStyleCnt="0"/>
      <dgm:spPr/>
    </dgm:pt>
    <dgm:pt modelId="{929F70E8-DA82-4FFE-81FB-2A9DD5786047}" type="pres">
      <dgm:prSet presAssocID="{06CFAFE8-258D-42AA-85E5-C2093AC8E230}" presName="composite" presStyleCnt="0"/>
      <dgm:spPr/>
    </dgm:pt>
    <dgm:pt modelId="{04A0C11F-873C-4E11-8081-B77CD0D0C56A}" type="pres">
      <dgm:prSet presAssocID="{06CFAFE8-258D-42AA-85E5-C2093AC8E23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364FB-D483-42BB-95FA-6BD31EC2697A}" type="pres">
      <dgm:prSet presAssocID="{06CFAFE8-258D-42AA-85E5-C2093AC8E23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92A0CD-5CC3-436E-81D8-4A668F13429C}" type="presOf" srcId="{E1AE791F-914A-492D-8F2B-E52925B8CC2A}" destId="{344D9D87-B222-490C-B1A8-84C3F0753D23}" srcOrd="0" destOrd="0" presId="urn:microsoft.com/office/officeart/2005/8/layout/chevron2"/>
    <dgm:cxn modelId="{19E50448-162B-4A58-B3C4-AF70945FAF41}" srcId="{7EA664CB-FF4C-4CF3-A7FA-AA323514B152}" destId="{99745536-C920-47E6-B3A4-A0DD2AF086AA}" srcOrd="0" destOrd="0" parTransId="{9A49485C-1F24-4D9C-8659-2D6EF3602AD8}" sibTransId="{31F3683F-2A40-42EB-AB37-9C897A29F5A1}"/>
    <dgm:cxn modelId="{84A935B5-3E5B-4632-9911-B720C5300BD8}" type="presOf" srcId="{075DA618-FCB3-4C51-80C1-1FB58B8D2DED}" destId="{323F440C-8A4E-420B-8100-FACE641EA559}" srcOrd="0" destOrd="0" presId="urn:microsoft.com/office/officeart/2005/8/layout/chevron2"/>
    <dgm:cxn modelId="{8F60737F-D0A6-4C6A-9893-FE1CB71F4BB0}" srcId="{E1AE791F-914A-492D-8F2B-E52925B8CC2A}" destId="{075DA618-FCB3-4C51-80C1-1FB58B8D2DED}" srcOrd="0" destOrd="0" parTransId="{AE2F293E-B910-4D3D-BA3D-91079B0C230F}" sibTransId="{BD66C3C9-4D92-4FB8-ACD0-E8C73319CE08}"/>
    <dgm:cxn modelId="{16E8D079-5907-4173-9EC2-F367342A44FB}" srcId="{06CFAFE8-258D-42AA-85E5-C2093AC8E230}" destId="{767269DA-8D65-45BF-B2C3-3E8914061CDD}" srcOrd="0" destOrd="0" parTransId="{4FEC1633-A2CC-4B52-AD45-D7AC9B79E2A9}" sibTransId="{32E30631-B289-4325-AC7B-3819CDE788D7}"/>
    <dgm:cxn modelId="{B0E0D3E8-4D87-49C3-834A-329D86793BDC}" srcId="{9FD2BFEF-6BAD-4FC6-A0B5-39B2F8AEB6A6}" destId="{933C3FA6-E625-4BE3-81C2-C8393CF4EDE2}" srcOrd="0" destOrd="0" parTransId="{87BE470B-26E2-439D-A088-DF7DB5ADB668}" sibTransId="{45D25956-BC10-46F3-B4FC-EA46000AD6E4}"/>
    <dgm:cxn modelId="{98A08344-C72E-4A6C-8C3C-913CA25D8B86}" type="presOf" srcId="{99745536-C920-47E6-B3A4-A0DD2AF086AA}" destId="{09E59344-C699-43DD-ACD4-91CD40611420}" srcOrd="0" destOrd="0" presId="urn:microsoft.com/office/officeart/2005/8/layout/chevron2"/>
    <dgm:cxn modelId="{DEFD11B4-7230-440A-BE28-53373CD67715}" type="presOf" srcId="{7EA664CB-FF4C-4CF3-A7FA-AA323514B152}" destId="{D6BB3FE0-CEB5-4FA6-AC9F-3FB243A4F4E9}" srcOrd="0" destOrd="0" presId="urn:microsoft.com/office/officeart/2005/8/layout/chevron2"/>
    <dgm:cxn modelId="{3E5731A4-AD62-47C6-8220-7FABFB7D036B}" type="presOf" srcId="{9FD2BFEF-6BAD-4FC6-A0B5-39B2F8AEB6A6}" destId="{965E2CD8-5927-4345-B994-44128ACF341B}" srcOrd="0" destOrd="0" presId="urn:microsoft.com/office/officeart/2005/8/layout/chevron2"/>
    <dgm:cxn modelId="{FA552684-1BFC-4B8D-900A-CD3C4EF8B0F6}" type="presOf" srcId="{D06E9C07-D40B-420B-8533-059A97CCD90E}" destId="{57584E90-9737-4053-B635-8DF907162C2E}" srcOrd="0" destOrd="0" presId="urn:microsoft.com/office/officeart/2005/8/layout/chevron2"/>
    <dgm:cxn modelId="{F59D2857-854F-461F-911B-C5B72BB20242}" srcId="{D06E9C07-D40B-420B-8533-059A97CCD90E}" destId="{2240A774-90CA-462F-9042-2A85DA5DB70B}" srcOrd="1" destOrd="0" parTransId="{BC5CFC54-F6D5-4E8B-9111-25CBB4A2E7A1}" sibTransId="{F6003500-2C18-42EC-9306-C939B2BF4EEA}"/>
    <dgm:cxn modelId="{68DAD866-DDCB-4DF1-8245-3D09D3DF16EE}" srcId="{D06E9C07-D40B-420B-8533-059A97CCD90E}" destId="{E1AE791F-914A-492D-8F2B-E52925B8CC2A}" srcOrd="2" destOrd="0" parTransId="{965618B5-46B9-4D92-ABA6-7650F9DE3FD0}" sibTransId="{8C6F0AFB-3903-4251-B1ED-E76FCC9DEA42}"/>
    <dgm:cxn modelId="{F14D2FAA-4C17-4848-B484-61BDB9E31787}" type="presOf" srcId="{3935859A-9744-412D-96E8-E8BE5B5319A2}" destId="{9A9CE584-7D21-45AA-AF34-D240E61E248A}" srcOrd="0" destOrd="0" presId="urn:microsoft.com/office/officeart/2005/8/layout/chevron2"/>
    <dgm:cxn modelId="{754E5C30-1465-45F1-AC9F-A956A9B8E4B9}" srcId="{D06E9C07-D40B-420B-8533-059A97CCD90E}" destId="{9FD2BFEF-6BAD-4FC6-A0B5-39B2F8AEB6A6}" srcOrd="0" destOrd="0" parTransId="{019526A6-44DC-4CC7-BF2F-47D4D628BC1A}" sibTransId="{C4A1BB87-A062-4F46-839F-15FC885D3594}"/>
    <dgm:cxn modelId="{2E9F70B8-A2F0-4CB7-BFB8-5E4EB29D8B46}" type="presOf" srcId="{933C3FA6-E625-4BE3-81C2-C8393CF4EDE2}" destId="{36492E93-10B4-4220-B72A-A14E12B10BE0}" srcOrd="0" destOrd="0" presId="urn:microsoft.com/office/officeart/2005/8/layout/chevron2"/>
    <dgm:cxn modelId="{868DEE36-2CFC-4E20-940B-30CEC7A51B2C}" srcId="{2240A774-90CA-462F-9042-2A85DA5DB70B}" destId="{3935859A-9744-412D-96E8-E8BE5B5319A2}" srcOrd="0" destOrd="0" parTransId="{7F069E74-7BA5-466B-A363-EA062CDDDE4F}" sibTransId="{7FAEAC2A-9415-4A2E-8304-2BEE18D64770}"/>
    <dgm:cxn modelId="{3D50AA5B-4AFC-4E8B-A7A4-E688075EAA60}" type="presOf" srcId="{767269DA-8D65-45BF-B2C3-3E8914061CDD}" destId="{2B6364FB-D483-42BB-95FA-6BD31EC2697A}" srcOrd="0" destOrd="0" presId="urn:microsoft.com/office/officeart/2005/8/layout/chevron2"/>
    <dgm:cxn modelId="{A176A30B-E9C7-48E0-AB31-B5CCA95B06DC}" srcId="{D06E9C07-D40B-420B-8533-059A97CCD90E}" destId="{7EA664CB-FF4C-4CF3-A7FA-AA323514B152}" srcOrd="3" destOrd="0" parTransId="{C053E447-2343-4B6A-87D7-7DF0628522CE}" sibTransId="{75A48603-F2D9-449A-AFA6-8518149A8468}"/>
    <dgm:cxn modelId="{DF41F2FF-DA1A-4194-99D5-3BB06AB4DA7A}" type="presOf" srcId="{2240A774-90CA-462F-9042-2A85DA5DB70B}" destId="{AFF02F8C-3DB7-409B-8B67-AAB69D2B6EBC}" srcOrd="0" destOrd="0" presId="urn:microsoft.com/office/officeart/2005/8/layout/chevron2"/>
    <dgm:cxn modelId="{4567F61C-47D7-483D-A3ED-CEFDCCCFEF03}" type="presOf" srcId="{06CFAFE8-258D-42AA-85E5-C2093AC8E230}" destId="{04A0C11F-873C-4E11-8081-B77CD0D0C56A}" srcOrd="0" destOrd="0" presId="urn:microsoft.com/office/officeart/2005/8/layout/chevron2"/>
    <dgm:cxn modelId="{5D3329D6-78F7-4BBA-94C7-F8AD843A4F23}" srcId="{D06E9C07-D40B-420B-8533-059A97CCD90E}" destId="{06CFAFE8-258D-42AA-85E5-C2093AC8E230}" srcOrd="4" destOrd="0" parTransId="{8EE0254F-65FF-4C22-B891-099250ED0DA8}" sibTransId="{DF1F7AAD-A8FB-4E23-8DF0-87F5EFD7CFDC}"/>
    <dgm:cxn modelId="{B17C4B09-C9CB-44BA-81D2-9B55E956E632}" type="presParOf" srcId="{57584E90-9737-4053-B635-8DF907162C2E}" destId="{EE52C25F-F259-46CF-9F4C-2278A9D51440}" srcOrd="0" destOrd="0" presId="urn:microsoft.com/office/officeart/2005/8/layout/chevron2"/>
    <dgm:cxn modelId="{CCF1774D-CCA2-4261-B099-A68BF0EBC671}" type="presParOf" srcId="{EE52C25F-F259-46CF-9F4C-2278A9D51440}" destId="{965E2CD8-5927-4345-B994-44128ACF341B}" srcOrd="0" destOrd="0" presId="urn:microsoft.com/office/officeart/2005/8/layout/chevron2"/>
    <dgm:cxn modelId="{00AC87CB-2146-4C0E-8DF0-F6FB4E739570}" type="presParOf" srcId="{EE52C25F-F259-46CF-9F4C-2278A9D51440}" destId="{36492E93-10B4-4220-B72A-A14E12B10BE0}" srcOrd="1" destOrd="0" presId="urn:microsoft.com/office/officeart/2005/8/layout/chevron2"/>
    <dgm:cxn modelId="{0D9A38C2-2EC0-42D1-BE9A-3D7B8553C49F}" type="presParOf" srcId="{57584E90-9737-4053-B635-8DF907162C2E}" destId="{02DA6167-CA12-4654-BD4C-62239E022ACD}" srcOrd="1" destOrd="0" presId="urn:microsoft.com/office/officeart/2005/8/layout/chevron2"/>
    <dgm:cxn modelId="{C10139B6-B898-46D4-B675-0C6B36EDA9ED}" type="presParOf" srcId="{57584E90-9737-4053-B635-8DF907162C2E}" destId="{DFAE2867-D86B-4A76-8BD5-AF00076E5EB0}" srcOrd="2" destOrd="0" presId="urn:microsoft.com/office/officeart/2005/8/layout/chevron2"/>
    <dgm:cxn modelId="{0D2B09B7-061B-4291-9941-4464C30EF3DF}" type="presParOf" srcId="{DFAE2867-D86B-4A76-8BD5-AF00076E5EB0}" destId="{AFF02F8C-3DB7-409B-8B67-AAB69D2B6EBC}" srcOrd="0" destOrd="0" presId="urn:microsoft.com/office/officeart/2005/8/layout/chevron2"/>
    <dgm:cxn modelId="{FFBA791E-0C2C-45FC-9282-E54C26E1C80D}" type="presParOf" srcId="{DFAE2867-D86B-4A76-8BD5-AF00076E5EB0}" destId="{9A9CE584-7D21-45AA-AF34-D240E61E248A}" srcOrd="1" destOrd="0" presId="urn:microsoft.com/office/officeart/2005/8/layout/chevron2"/>
    <dgm:cxn modelId="{6F64C8BF-045A-4042-A030-149DE99B1F04}" type="presParOf" srcId="{57584E90-9737-4053-B635-8DF907162C2E}" destId="{B07CE6C9-4CAF-4E1A-83B4-90F67B0A8B76}" srcOrd="3" destOrd="0" presId="urn:microsoft.com/office/officeart/2005/8/layout/chevron2"/>
    <dgm:cxn modelId="{CB24EA47-B03D-437E-9AB6-3F9C9C12C728}" type="presParOf" srcId="{57584E90-9737-4053-B635-8DF907162C2E}" destId="{8E77C1ED-16BF-484B-B9C8-0E2567DEE7D2}" srcOrd="4" destOrd="0" presId="urn:microsoft.com/office/officeart/2005/8/layout/chevron2"/>
    <dgm:cxn modelId="{9A5C90CE-40B9-471D-BF63-8B43BF7FDA71}" type="presParOf" srcId="{8E77C1ED-16BF-484B-B9C8-0E2567DEE7D2}" destId="{344D9D87-B222-490C-B1A8-84C3F0753D23}" srcOrd="0" destOrd="0" presId="urn:microsoft.com/office/officeart/2005/8/layout/chevron2"/>
    <dgm:cxn modelId="{DA6D23F1-C696-490F-8003-F9E7E30D8662}" type="presParOf" srcId="{8E77C1ED-16BF-484B-B9C8-0E2567DEE7D2}" destId="{323F440C-8A4E-420B-8100-FACE641EA559}" srcOrd="1" destOrd="0" presId="urn:microsoft.com/office/officeart/2005/8/layout/chevron2"/>
    <dgm:cxn modelId="{5CE0B57F-CF45-4D69-A1FD-B530C2B11EAD}" type="presParOf" srcId="{57584E90-9737-4053-B635-8DF907162C2E}" destId="{CA81A259-9153-4EEA-A06F-1BA3F05FD3A6}" srcOrd="5" destOrd="0" presId="urn:microsoft.com/office/officeart/2005/8/layout/chevron2"/>
    <dgm:cxn modelId="{C314B0FC-6387-456C-B79D-7FFBF81E3B91}" type="presParOf" srcId="{57584E90-9737-4053-B635-8DF907162C2E}" destId="{A880CEB8-C387-402A-8F2C-DE06F5813295}" srcOrd="6" destOrd="0" presId="urn:microsoft.com/office/officeart/2005/8/layout/chevron2"/>
    <dgm:cxn modelId="{EB977944-0DD5-40A7-AF45-D07B349E2E76}" type="presParOf" srcId="{A880CEB8-C387-402A-8F2C-DE06F5813295}" destId="{D6BB3FE0-CEB5-4FA6-AC9F-3FB243A4F4E9}" srcOrd="0" destOrd="0" presId="urn:microsoft.com/office/officeart/2005/8/layout/chevron2"/>
    <dgm:cxn modelId="{B3DAB424-1D73-4874-AE20-9F6A3D5018D3}" type="presParOf" srcId="{A880CEB8-C387-402A-8F2C-DE06F5813295}" destId="{09E59344-C699-43DD-ACD4-91CD40611420}" srcOrd="1" destOrd="0" presId="urn:microsoft.com/office/officeart/2005/8/layout/chevron2"/>
    <dgm:cxn modelId="{5117D6FB-80F1-4785-AB81-7B67B7EA77B7}" type="presParOf" srcId="{57584E90-9737-4053-B635-8DF907162C2E}" destId="{CE31B6B3-D55C-44CA-8ED7-491C49F23AF3}" srcOrd="7" destOrd="0" presId="urn:microsoft.com/office/officeart/2005/8/layout/chevron2"/>
    <dgm:cxn modelId="{4D9190CC-8443-4443-B5F9-2843351B0836}" type="presParOf" srcId="{57584E90-9737-4053-B635-8DF907162C2E}" destId="{929F70E8-DA82-4FFE-81FB-2A9DD5786047}" srcOrd="8" destOrd="0" presId="urn:microsoft.com/office/officeart/2005/8/layout/chevron2"/>
    <dgm:cxn modelId="{B86ABBE0-CB87-44CF-8E55-DD47CC6DE9B3}" type="presParOf" srcId="{929F70E8-DA82-4FFE-81FB-2A9DD5786047}" destId="{04A0C11F-873C-4E11-8081-B77CD0D0C56A}" srcOrd="0" destOrd="0" presId="urn:microsoft.com/office/officeart/2005/8/layout/chevron2"/>
    <dgm:cxn modelId="{CFB6E7C9-896C-49ED-B9A9-5B6D8AE8AF22}" type="presParOf" srcId="{929F70E8-DA82-4FFE-81FB-2A9DD5786047}" destId="{2B6364FB-D483-42BB-95FA-6BD31EC269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7C5506E-67FF-45FE-A375-4A510BEA27A2}" type="doc">
      <dgm:prSet loTypeId="urn:microsoft.com/office/officeart/2005/8/layout/default#8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924E54-839F-45AB-9255-9C5D6CB71BDA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2015 год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42EE8B-1672-49FB-BB8E-FB6405878758}" type="parTrans" cxnId="{A540C9A0-7300-4B38-9EFF-93E5FBD654BF}">
      <dgm:prSet/>
      <dgm:spPr/>
      <dgm:t>
        <a:bodyPr/>
        <a:lstStyle/>
        <a:p>
          <a:endParaRPr lang="ru-RU"/>
        </a:p>
      </dgm:t>
    </dgm:pt>
    <dgm:pt modelId="{8AB91FE3-516C-499C-9CF4-38132991EE9D}" type="sibTrans" cxnId="{A540C9A0-7300-4B38-9EFF-93E5FBD654BF}">
      <dgm:prSet/>
      <dgm:spPr/>
      <dgm:t>
        <a:bodyPr/>
        <a:lstStyle/>
        <a:p>
          <a:endParaRPr lang="ru-RU"/>
        </a:p>
      </dgm:t>
    </dgm:pt>
    <dgm:pt modelId="{A224FA79-5ECB-486F-9D2B-51600A851123}" type="pres">
      <dgm:prSet presAssocID="{97C5506E-67FF-45FE-A375-4A510BEA27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5EC8D8-9C7C-43BD-9BB0-1A3848820B6A}" type="pres">
      <dgm:prSet presAssocID="{8D924E54-839F-45AB-9255-9C5D6CB71BDA}" presName="node" presStyleLbl="node1" presStyleIdx="0" presStyleCnt="1" custScaleY="25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F44F7C-4797-48E6-BCC7-29543C809A00}" type="presOf" srcId="{8D924E54-839F-45AB-9255-9C5D6CB71BDA}" destId="{A95EC8D8-9C7C-43BD-9BB0-1A3848820B6A}" srcOrd="0" destOrd="0" presId="urn:microsoft.com/office/officeart/2005/8/layout/default#8"/>
    <dgm:cxn modelId="{3FD390EC-8E15-4A36-9257-F54149312D62}" type="presOf" srcId="{97C5506E-67FF-45FE-A375-4A510BEA27A2}" destId="{A224FA79-5ECB-486F-9D2B-51600A851123}" srcOrd="0" destOrd="0" presId="urn:microsoft.com/office/officeart/2005/8/layout/default#8"/>
    <dgm:cxn modelId="{A540C9A0-7300-4B38-9EFF-93E5FBD654BF}" srcId="{97C5506E-67FF-45FE-A375-4A510BEA27A2}" destId="{8D924E54-839F-45AB-9255-9C5D6CB71BDA}" srcOrd="0" destOrd="0" parTransId="{6142EE8B-1672-49FB-BB8E-FB6405878758}" sibTransId="{8AB91FE3-516C-499C-9CF4-38132991EE9D}"/>
    <dgm:cxn modelId="{A65F2BC4-5C96-4742-BC96-8D9D21851C8D}" type="presParOf" srcId="{A224FA79-5ECB-486F-9D2B-51600A851123}" destId="{A95EC8D8-9C7C-43BD-9BB0-1A3848820B6A}" srcOrd="0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06E9C07-D40B-420B-8533-059A97CCD90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D2BFEF-6BAD-4FC6-A0B5-39B2F8AEB6A6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Сентябрь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9526A6-44DC-4CC7-BF2F-47D4D628BC1A}" type="parTrans" cxnId="{754E5C30-1465-45F1-AC9F-A956A9B8E4B9}">
      <dgm:prSet/>
      <dgm:spPr/>
      <dgm:t>
        <a:bodyPr/>
        <a:lstStyle/>
        <a:p>
          <a:endParaRPr lang="ru-RU"/>
        </a:p>
      </dgm:t>
    </dgm:pt>
    <dgm:pt modelId="{C4A1BB87-A062-4F46-839F-15FC885D3594}" type="sibTrans" cxnId="{754E5C30-1465-45F1-AC9F-A956A9B8E4B9}">
      <dgm:prSet/>
      <dgm:spPr/>
      <dgm:t>
        <a:bodyPr/>
        <a:lstStyle/>
        <a:p>
          <a:endParaRPr lang="ru-RU"/>
        </a:p>
      </dgm:t>
    </dgm:pt>
    <dgm:pt modelId="{933C3FA6-E625-4BE3-81C2-C8393CF4EDE2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Впервые реализована специальная образовательная программа по подготовке волонтеров для проведения чемпионата 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WorldSkills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BE470B-26E2-439D-A088-DF7DB5ADB668}" type="parTrans" cxnId="{B0E0D3E8-4D87-49C3-834A-329D86793BDC}">
      <dgm:prSet/>
      <dgm:spPr/>
      <dgm:t>
        <a:bodyPr/>
        <a:lstStyle/>
        <a:p>
          <a:endParaRPr lang="ru-RU"/>
        </a:p>
      </dgm:t>
    </dgm:pt>
    <dgm:pt modelId="{45D25956-BC10-46F3-B4FC-EA46000AD6E4}" type="sibTrans" cxnId="{B0E0D3E8-4D87-49C3-834A-329D86793BDC}">
      <dgm:prSet/>
      <dgm:spPr/>
      <dgm:t>
        <a:bodyPr/>
        <a:lstStyle/>
        <a:p>
          <a:endParaRPr lang="ru-RU"/>
        </a:p>
      </dgm:t>
    </dgm:pt>
    <dgm:pt modelId="{2240A774-90CA-462F-9042-2A85DA5DB70B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Октябрь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5CFC54-F6D5-4E8B-9111-25CBB4A2E7A1}" type="parTrans" cxnId="{F59D2857-854F-461F-911B-C5B72BB20242}">
      <dgm:prSet/>
      <dgm:spPr/>
      <dgm:t>
        <a:bodyPr/>
        <a:lstStyle/>
        <a:p>
          <a:endParaRPr lang="ru-RU"/>
        </a:p>
      </dgm:t>
    </dgm:pt>
    <dgm:pt modelId="{F6003500-2C18-42EC-9306-C939B2BF4EEA}" type="sibTrans" cxnId="{F59D2857-854F-461F-911B-C5B72BB20242}">
      <dgm:prSet/>
      <dgm:spPr/>
      <dgm:t>
        <a:bodyPr/>
        <a:lstStyle/>
        <a:p>
          <a:endParaRPr lang="ru-RU"/>
        </a:p>
      </dgm:t>
    </dgm:pt>
    <dgm:pt modelId="{3935859A-9744-412D-96E8-E8BE5B5319A2}">
      <dgm:prSet phldrT="[Текст]" custT="1"/>
      <dgm:spPr/>
      <dgm:t>
        <a:bodyPr/>
        <a:lstStyle/>
        <a:p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III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 Региональный чемпионат (22 компетенции, 131 участник, 150 экспертов, 51 образовательная организация, 3500 посетителей)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069E74-7BA5-466B-A363-EA062CDDDE4F}" type="parTrans" cxnId="{868DEE36-2CFC-4E20-940B-30CEC7A51B2C}">
      <dgm:prSet/>
      <dgm:spPr/>
      <dgm:t>
        <a:bodyPr/>
        <a:lstStyle/>
        <a:p>
          <a:endParaRPr lang="ru-RU"/>
        </a:p>
      </dgm:t>
    </dgm:pt>
    <dgm:pt modelId="{7FAEAC2A-9415-4A2E-8304-2BEE18D64770}" type="sibTrans" cxnId="{868DEE36-2CFC-4E20-940B-30CEC7A51B2C}">
      <dgm:prSet/>
      <dgm:spPr/>
      <dgm:t>
        <a:bodyPr/>
        <a:lstStyle/>
        <a:p>
          <a:endParaRPr lang="ru-RU"/>
        </a:p>
      </dgm:t>
    </dgm:pt>
    <dgm:pt modelId="{E1AE791F-914A-492D-8F2B-E52925B8CC2A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Ноябрь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5618B5-46B9-4D92-ABA6-7650F9DE3FD0}" type="parTrans" cxnId="{68DAD866-DDCB-4DF1-8245-3D09D3DF16EE}">
      <dgm:prSet/>
      <dgm:spPr/>
      <dgm:t>
        <a:bodyPr/>
        <a:lstStyle/>
        <a:p>
          <a:endParaRPr lang="ru-RU"/>
        </a:p>
      </dgm:t>
    </dgm:pt>
    <dgm:pt modelId="{8C6F0AFB-3903-4251-B1ED-E76FCC9DEA42}" type="sibTrans" cxnId="{68DAD866-DDCB-4DF1-8245-3D09D3DF16EE}">
      <dgm:prSet/>
      <dgm:spPr/>
      <dgm:t>
        <a:bodyPr/>
        <a:lstStyle/>
        <a:p>
          <a:endParaRPr lang="ru-RU"/>
        </a:p>
      </dgm:t>
    </dgm:pt>
    <dgm:pt modelId="{075DA618-FCB3-4C51-80C1-1FB58B8D2DED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Впервые проведены товарищеские встречи и тренировочные сборы на базе СЦК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2F293E-B910-4D3D-BA3D-91079B0C230F}" type="parTrans" cxnId="{8F60737F-D0A6-4C6A-9893-FE1CB71F4BB0}">
      <dgm:prSet/>
      <dgm:spPr/>
      <dgm:t>
        <a:bodyPr/>
        <a:lstStyle/>
        <a:p>
          <a:endParaRPr lang="ru-RU"/>
        </a:p>
      </dgm:t>
    </dgm:pt>
    <dgm:pt modelId="{BD66C3C9-4D92-4FB8-ACD0-E8C73319CE08}" type="sibTrans" cxnId="{8F60737F-D0A6-4C6A-9893-FE1CB71F4BB0}">
      <dgm:prSet/>
      <dgm:spPr/>
      <dgm:t>
        <a:bodyPr/>
        <a:lstStyle/>
        <a:p>
          <a:endParaRPr lang="ru-RU"/>
        </a:p>
      </dgm:t>
    </dgm:pt>
    <dgm:pt modelId="{57584E90-9737-4053-B635-8DF907162C2E}" type="pres">
      <dgm:prSet presAssocID="{D06E9C07-D40B-420B-8533-059A97CCD9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52C25F-F259-46CF-9F4C-2278A9D51440}" type="pres">
      <dgm:prSet presAssocID="{9FD2BFEF-6BAD-4FC6-A0B5-39B2F8AEB6A6}" presName="composite" presStyleCnt="0"/>
      <dgm:spPr/>
    </dgm:pt>
    <dgm:pt modelId="{965E2CD8-5927-4345-B994-44128ACF341B}" type="pres">
      <dgm:prSet presAssocID="{9FD2BFEF-6BAD-4FC6-A0B5-39B2F8AEB6A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92E93-10B4-4220-B72A-A14E12B10BE0}" type="pres">
      <dgm:prSet presAssocID="{9FD2BFEF-6BAD-4FC6-A0B5-39B2F8AEB6A6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A6167-CA12-4654-BD4C-62239E022ACD}" type="pres">
      <dgm:prSet presAssocID="{C4A1BB87-A062-4F46-839F-15FC885D3594}" presName="sp" presStyleCnt="0"/>
      <dgm:spPr/>
    </dgm:pt>
    <dgm:pt modelId="{DFAE2867-D86B-4A76-8BD5-AF00076E5EB0}" type="pres">
      <dgm:prSet presAssocID="{2240A774-90CA-462F-9042-2A85DA5DB70B}" presName="composite" presStyleCnt="0"/>
      <dgm:spPr/>
    </dgm:pt>
    <dgm:pt modelId="{AFF02F8C-3DB7-409B-8B67-AAB69D2B6EBC}" type="pres">
      <dgm:prSet presAssocID="{2240A774-90CA-462F-9042-2A85DA5DB70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CE584-7D21-45AA-AF34-D240E61E248A}" type="pres">
      <dgm:prSet presAssocID="{2240A774-90CA-462F-9042-2A85DA5DB70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CE6C9-4CAF-4E1A-83B4-90F67B0A8B76}" type="pres">
      <dgm:prSet presAssocID="{F6003500-2C18-42EC-9306-C939B2BF4EEA}" presName="sp" presStyleCnt="0"/>
      <dgm:spPr/>
    </dgm:pt>
    <dgm:pt modelId="{8E77C1ED-16BF-484B-B9C8-0E2567DEE7D2}" type="pres">
      <dgm:prSet presAssocID="{E1AE791F-914A-492D-8F2B-E52925B8CC2A}" presName="composite" presStyleCnt="0"/>
      <dgm:spPr/>
    </dgm:pt>
    <dgm:pt modelId="{344D9D87-B222-490C-B1A8-84C3F0753D23}" type="pres">
      <dgm:prSet presAssocID="{E1AE791F-914A-492D-8F2B-E52925B8CC2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F440C-8A4E-420B-8100-FACE641EA559}" type="pres">
      <dgm:prSet presAssocID="{E1AE791F-914A-492D-8F2B-E52925B8CC2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60737F-D0A6-4C6A-9893-FE1CB71F4BB0}" srcId="{E1AE791F-914A-492D-8F2B-E52925B8CC2A}" destId="{075DA618-FCB3-4C51-80C1-1FB58B8D2DED}" srcOrd="0" destOrd="0" parTransId="{AE2F293E-B910-4D3D-BA3D-91079B0C230F}" sibTransId="{BD66C3C9-4D92-4FB8-ACD0-E8C73319CE08}"/>
    <dgm:cxn modelId="{B0E0D3E8-4D87-49C3-834A-329D86793BDC}" srcId="{9FD2BFEF-6BAD-4FC6-A0B5-39B2F8AEB6A6}" destId="{933C3FA6-E625-4BE3-81C2-C8393CF4EDE2}" srcOrd="0" destOrd="0" parTransId="{87BE470B-26E2-439D-A088-DF7DB5ADB668}" sibTransId="{45D25956-BC10-46F3-B4FC-EA46000AD6E4}"/>
    <dgm:cxn modelId="{A133B4D0-CA38-4F3F-8834-90D2305B6428}" type="presOf" srcId="{E1AE791F-914A-492D-8F2B-E52925B8CC2A}" destId="{344D9D87-B222-490C-B1A8-84C3F0753D23}" srcOrd="0" destOrd="0" presId="urn:microsoft.com/office/officeart/2005/8/layout/chevron2"/>
    <dgm:cxn modelId="{90D87975-AEEB-4AB7-A653-C76447A74C8B}" type="presOf" srcId="{D06E9C07-D40B-420B-8533-059A97CCD90E}" destId="{57584E90-9737-4053-B635-8DF907162C2E}" srcOrd="0" destOrd="0" presId="urn:microsoft.com/office/officeart/2005/8/layout/chevron2"/>
    <dgm:cxn modelId="{F59D2857-854F-461F-911B-C5B72BB20242}" srcId="{D06E9C07-D40B-420B-8533-059A97CCD90E}" destId="{2240A774-90CA-462F-9042-2A85DA5DB70B}" srcOrd="1" destOrd="0" parTransId="{BC5CFC54-F6D5-4E8B-9111-25CBB4A2E7A1}" sibTransId="{F6003500-2C18-42EC-9306-C939B2BF4EEA}"/>
    <dgm:cxn modelId="{68DAD866-DDCB-4DF1-8245-3D09D3DF16EE}" srcId="{D06E9C07-D40B-420B-8533-059A97CCD90E}" destId="{E1AE791F-914A-492D-8F2B-E52925B8CC2A}" srcOrd="2" destOrd="0" parTransId="{965618B5-46B9-4D92-ABA6-7650F9DE3FD0}" sibTransId="{8C6F0AFB-3903-4251-B1ED-E76FCC9DEA42}"/>
    <dgm:cxn modelId="{2B2063B9-CA0B-49D4-B633-3F4B90C9A825}" type="presOf" srcId="{2240A774-90CA-462F-9042-2A85DA5DB70B}" destId="{AFF02F8C-3DB7-409B-8B67-AAB69D2B6EBC}" srcOrd="0" destOrd="0" presId="urn:microsoft.com/office/officeart/2005/8/layout/chevron2"/>
    <dgm:cxn modelId="{754E5C30-1465-45F1-AC9F-A956A9B8E4B9}" srcId="{D06E9C07-D40B-420B-8533-059A97CCD90E}" destId="{9FD2BFEF-6BAD-4FC6-A0B5-39B2F8AEB6A6}" srcOrd="0" destOrd="0" parTransId="{019526A6-44DC-4CC7-BF2F-47D4D628BC1A}" sibTransId="{C4A1BB87-A062-4F46-839F-15FC885D3594}"/>
    <dgm:cxn modelId="{868DEE36-2CFC-4E20-940B-30CEC7A51B2C}" srcId="{2240A774-90CA-462F-9042-2A85DA5DB70B}" destId="{3935859A-9744-412D-96E8-E8BE5B5319A2}" srcOrd="0" destOrd="0" parTransId="{7F069E74-7BA5-466B-A363-EA062CDDDE4F}" sibTransId="{7FAEAC2A-9415-4A2E-8304-2BEE18D64770}"/>
    <dgm:cxn modelId="{B95B2898-7970-495B-AE60-4A3BF6320E5A}" type="presOf" srcId="{075DA618-FCB3-4C51-80C1-1FB58B8D2DED}" destId="{323F440C-8A4E-420B-8100-FACE641EA559}" srcOrd="0" destOrd="0" presId="urn:microsoft.com/office/officeart/2005/8/layout/chevron2"/>
    <dgm:cxn modelId="{C26D4465-19C2-482F-89E4-5A565F65B06B}" type="presOf" srcId="{9FD2BFEF-6BAD-4FC6-A0B5-39B2F8AEB6A6}" destId="{965E2CD8-5927-4345-B994-44128ACF341B}" srcOrd="0" destOrd="0" presId="urn:microsoft.com/office/officeart/2005/8/layout/chevron2"/>
    <dgm:cxn modelId="{CBEA51A6-4817-4A55-AA3D-0B7A1CEA2D27}" type="presOf" srcId="{933C3FA6-E625-4BE3-81C2-C8393CF4EDE2}" destId="{36492E93-10B4-4220-B72A-A14E12B10BE0}" srcOrd="0" destOrd="0" presId="urn:microsoft.com/office/officeart/2005/8/layout/chevron2"/>
    <dgm:cxn modelId="{9D14B546-1220-4E28-B144-8DA175B8F49F}" type="presOf" srcId="{3935859A-9744-412D-96E8-E8BE5B5319A2}" destId="{9A9CE584-7D21-45AA-AF34-D240E61E248A}" srcOrd="0" destOrd="0" presId="urn:microsoft.com/office/officeart/2005/8/layout/chevron2"/>
    <dgm:cxn modelId="{7688BDE2-93AA-41D3-BD03-8989764192D2}" type="presParOf" srcId="{57584E90-9737-4053-B635-8DF907162C2E}" destId="{EE52C25F-F259-46CF-9F4C-2278A9D51440}" srcOrd="0" destOrd="0" presId="urn:microsoft.com/office/officeart/2005/8/layout/chevron2"/>
    <dgm:cxn modelId="{66C2E1D7-E389-4733-B103-C84CA38E4A6F}" type="presParOf" srcId="{EE52C25F-F259-46CF-9F4C-2278A9D51440}" destId="{965E2CD8-5927-4345-B994-44128ACF341B}" srcOrd="0" destOrd="0" presId="urn:microsoft.com/office/officeart/2005/8/layout/chevron2"/>
    <dgm:cxn modelId="{29A2EE9B-DC7D-449E-98B0-84D9BD65D9A0}" type="presParOf" srcId="{EE52C25F-F259-46CF-9F4C-2278A9D51440}" destId="{36492E93-10B4-4220-B72A-A14E12B10BE0}" srcOrd="1" destOrd="0" presId="urn:microsoft.com/office/officeart/2005/8/layout/chevron2"/>
    <dgm:cxn modelId="{A1094DB9-EAA8-462F-9DAC-89A5C17F9CB0}" type="presParOf" srcId="{57584E90-9737-4053-B635-8DF907162C2E}" destId="{02DA6167-CA12-4654-BD4C-62239E022ACD}" srcOrd="1" destOrd="0" presId="urn:microsoft.com/office/officeart/2005/8/layout/chevron2"/>
    <dgm:cxn modelId="{F5A9597D-D977-4805-AE01-6518E38EE565}" type="presParOf" srcId="{57584E90-9737-4053-B635-8DF907162C2E}" destId="{DFAE2867-D86B-4A76-8BD5-AF00076E5EB0}" srcOrd="2" destOrd="0" presId="urn:microsoft.com/office/officeart/2005/8/layout/chevron2"/>
    <dgm:cxn modelId="{8870A4C2-6F57-4F16-937A-CAD738C7FAF7}" type="presParOf" srcId="{DFAE2867-D86B-4A76-8BD5-AF00076E5EB0}" destId="{AFF02F8C-3DB7-409B-8B67-AAB69D2B6EBC}" srcOrd="0" destOrd="0" presId="urn:microsoft.com/office/officeart/2005/8/layout/chevron2"/>
    <dgm:cxn modelId="{CF6B6C7F-A7BB-4F1B-BB66-4DCD17349565}" type="presParOf" srcId="{DFAE2867-D86B-4A76-8BD5-AF00076E5EB0}" destId="{9A9CE584-7D21-45AA-AF34-D240E61E248A}" srcOrd="1" destOrd="0" presId="urn:microsoft.com/office/officeart/2005/8/layout/chevron2"/>
    <dgm:cxn modelId="{4A306B09-1C69-498B-9BA8-9F94ADFD3A2C}" type="presParOf" srcId="{57584E90-9737-4053-B635-8DF907162C2E}" destId="{B07CE6C9-4CAF-4E1A-83B4-90F67B0A8B76}" srcOrd="3" destOrd="0" presId="urn:microsoft.com/office/officeart/2005/8/layout/chevron2"/>
    <dgm:cxn modelId="{64159F0D-AD4E-4DE3-ADA1-6035274BB535}" type="presParOf" srcId="{57584E90-9737-4053-B635-8DF907162C2E}" destId="{8E77C1ED-16BF-484B-B9C8-0E2567DEE7D2}" srcOrd="4" destOrd="0" presId="urn:microsoft.com/office/officeart/2005/8/layout/chevron2"/>
    <dgm:cxn modelId="{94D2840C-01AB-4FF3-99F8-FC4709D2D56B}" type="presParOf" srcId="{8E77C1ED-16BF-484B-B9C8-0E2567DEE7D2}" destId="{344D9D87-B222-490C-B1A8-84C3F0753D23}" srcOrd="0" destOrd="0" presId="urn:microsoft.com/office/officeart/2005/8/layout/chevron2"/>
    <dgm:cxn modelId="{9205E7AD-8C59-4DDA-BD45-77340C896065}" type="presParOf" srcId="{8E77C1ED-16BF-484B-B9C8-0E2567DEE7D2}" destId="{323F440C-8A4E-420B-8100-FACE641EA55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7C5506E-67FF-45FE-A375-4A510BEA27A2}" type="doc">
      <dgm:prSet loTypeId="urn:microsoft.com/office/officeart/2005/8/layout/default#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924E54-839F-45AB-9255-9C5D6CB71BDA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2016 год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42EE8B-1672-49FB-BB8E-FB6405878758}" type="parTrans" cxnId="{A540C9A0-7300-4B38-9EFF-93E5FBD654BF}">
      <dgm:prSet/>
      <dgm:spPr/>
      <dgm:t>
        <a:bodyPr/>
        <a:lstStyle/>
        <a:p>
          <a:endParaRPr lang="ru-RU"/>
        </a:p>
      </dgm:t>
    </dgm:pt>
    <dgm:pt modelId="{8AB91FE3-516C-499C-9CF4-38132991EE9D}" type="sibTrans" cxnId="{A540C9A0-7300-4B38-9EFF-93E5FBD654BF}">
      <dgm:prSet/>
      <dgm:spPr/>
      <dgm:t>
        <a:bodyPr/>
        <a:lstStyle/>
        <a:p>
          <a:endParaRPr lang="ru-RU"/>
        </a:p>
      </dgm:t>
    </dgm:pt>
    <dgm:pt modelId="{A224FA79-5ECB-486F-9D2B-51600A851123}" type="pres">
      <dgm:prSet presAssocID="{97C5506E-67FF-45FE-A375-4A510BEA27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5EC8D8-9C7C-43BD-9BB0-1A3848820B6A}" type="pres">
      <dgm:prSet presAssocID="{8D924E54-839F-45AB-9255-9C5D6CB71BDA}" presName="node" presStyleLbl="node1" presStyleIdx="0" presStyleCnt="1" custScaleY="25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45EA4A-16DF-4FA4-A5BC-4B32EB1A0F36}" type="presOf" srcId="{8D924E54-839F-45AB-9255-9C5D6CB71BDA}" destId="{A95EC8D8-9C7C-43BD-9BB0-1A3848820B6A}" srcOrd="0" destOrd="0" presId="urn:microsoft.com/office/officeart/2005/8/layout/default#9"/>
    <dgm:cxn modelId="{A540C9A0-7300-4B38-9EFF-93E5FBD654BF}" srcId="{97C5506E-67FF-45FE-A375-4A510BEA27A2}" destId="{8D924E54-839F-45AB-9255-9C5D6CB71BDA}" srcOrd="0" destOrd="0" parTransId="{6142EE8B-1672-49FB-BB8E-FB6405878758}" sibTransId="{8AB91FE3-516C-499C-9CF4-38132991EE9D}"/>
    <dgm:cxn modelId="{E847BCE7-17CE-4CB7-98E4-87C27261C7D8}" type="presOf" srcId="{97C5506E-67FF-45FE-A375-4A510BEA27A2}" destId="{A224FA79-5ECB-486F-9D2B-51600A851123}" srcOrd="0" destOrd="0" presId="urn:microsoft.com/office/officeart/2005/8/layout/default#9"/>
    <dgm:cxn modelId="{0B78803F-822D-44AE-84AE-E1C4EEBC0B6A}" type="presParOf" srcId="{A224FA79-5ECB-486F-9D2B-51600A851123}" destId="{A95EC8D8-9C7C-43BD-9BB0-1A3848820B6A}" srcOrd="0" destOrd="0" presId="urn:microsoft.com/office/officeart/2005/8/layout/default#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06E9C07-D40B-420B-8533-059A97CCD90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AE791F-914A-492D-8F2B-E52925B8CC2A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Апрель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5618B5-46B9-4D92-ABA6-7650F9DE3FD0}" type="parTrans" cxnId="{68DAD866-DDCB-4DF1-8245-3D09D3DF16EE}">
      <dgm:prSet/>
      <dgm:spPr/>
      <dgm:t>
        <a:bodyPr/>
        <a:lstStyle/>
        <a:p>
          <a:endParaRPr lang="ru-RU"/>
        </a:p>
      </dgm:t>
    </dgm:pt>
    <dgm:pt modelId="{8C6F0AFB-3903-4251-B1ED-E76FCC9DEA42}" type="sibTrans" cxnId="{68DAD866-DDCB-4DF1-8245-3D09D3DF16EE}">
      <dgm:prSet/>
      <dgm:spPr/>
      <dgm:t>
        <a:bodyPr/>
        <a:lstStyle/>
        <a:p>
          <a:endParaRPr lang="ru-RU"/>
        </a:p>
      </dgm:t>
    </dgm:pt>
    <dgm:pt modelId="{075DA618-FCB3-4C51-80C1-1FB58B8D2DED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Полуфинал национального чемпионата (Екатеринбургский и Челябинский этап: 22 компетенции, золото – 10, серебро – 5, бронза - 7)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2F293E-B910-4D3D-BA3D-91079B0C230F}" type="parTrans" cxnId="{8F60737F-D0A6-4C6A-9893-FE1CB71F4BB0}">
      <dgm:prSet/>
      <dgm:spPr/>
      <dgm:t>
        <a:bodyPr/>
        <a:lstStyle/>
        <a:p>
          <a:endParaRPr lang="ru-RU"/>
        </a:p>
      </dgm:t>
    </dgm:pt>
    <dgm:pt modelId="{BD66C3C9-4D92-4FB8-ACD0-E8C73319CE08}" type="sibTrans" cxnId="{8F60737F-D0A6-4C6A-9893-FE1CB71F4BB0}">
      <dgm:prSet/>
      <dgm:spPr/>
      <dgm:t>
        <a:bodyPr/>
        <a:lstStyle/>
        <a:p>
          <a:endParaRPr lang="ru-RU"/>
        </a:p>
      </dgm:t>
    </dgm:pt>
    <dgm:pt modelId="{7EA664CB-FF4C-4CF3-A7FA-AA323514B152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Май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53E447-2343-4B6A-87D7-7DF0628522CE}" type="parTrans" cxnId="{A176A30B-E9C7-48E0-AB31-B5CCA95B06DC}">
      <dgm:prSet/>
      <dgm:spPr/>
      <dgm:t>
        <a:bodyPr/>
        <a:lstStyle/>
        <a:p>
          <a:endParaRPr lang="ru-RU"/>
        </a:p>
      </dgm:t>
    </dgm:pt>
    <dgm:pt modelId="{75A48603-F2D9-449A-AFA6-8518149A8468}" type="sibTrans" cxnId="{A176A30B-E9C7-48E0-AB31-B5CCA95B06DC}">
      <dgm:prSet/>
      <dgm:spPr/>
      <dgm:t>
        <a:bodyPr/>
        <a:lstStyle/>
        <a:p>
          <a:endParaRPr lang="ru-RU"/>
        </a:p>
      </dgm:t>
    </dgm:pt>
    <dgm:pt modelId="{99745536-C920-47E6-B3A4-A0DD2AF086AA}">
      <dgm:prSet custT="1"/>
      <dgm:spPr/>
      <dgm:t>
        <a:bodyPr/>
        <a:lstStyle/>
        <a:p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IV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 Национальный чемпионат «Молодые профессионалы» (16 компетенций, золото – 3, серебро – 5, бронза - 2). Челябинская область заняла 5-ое общекомандное место из 64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49485C-1F24-4D9C-8659-2D6EF3602AD8}" type="parTrans" cxnId="{19E50448-162B-4A58-B3C4-AF70945FAF41}">
      <dgm:prSet/>
      <dgm:spPr/>
      <dgm:t>
        <a:bodyPr/>
        <a:lstStyle/>
        <a:p>
          <a:endParaRPr lang="ru-RU"/>
        </a:p>
      </dgm:t>
    </dgm:pt>
    <dgm:pt modelId="{31F3683F-2A40-42EB-AB37-9C897A29F5A1}" type="sibTrans" cxnId="{19E50448-162B-4A58-B3C4-AF70945FAF41}">
      <dgm:prSet/>
      <dgm:spPr/>
      <dgm:t>
        <a:bodyPr/>
        <a:lstStyle/>
        <a:p>
          <a:endParaRPr lang="ru-RU"/>
        </a:p>
      </dgm:t>
    </dgm:pt>
    <dgm:pt modelId="{06CFAFE8-258D-42AA-85E5-C2093AC8E230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Июль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0254F-65FF-4C22-B891-099250ED0DA8}" type="parTrans" cxnId="{5D3329D6-78F7-4BBA-94C7-F8AD843A4F23}">
      <dgm:prSet/>
      <dgm:spPr/>
      <dgm:t>
        <a:bodyPr/>
        <a:lstStyle/>
        <a:p>
          <a:endParaRPr lang="ru-RU"/>
        </a:p>
      </dgm:t>
    </dgm:pt>
    <dgm:pt modelId="{DF1F7AAD-A8FB-4E23-8DF0-87F5EFD7CFDC}" type="sibTrans" cxnId="{5D3329D6-78F7-4BBA-94C7-F8AD843A4F23}">
      <dgm:prSet/>
      <dgm:spPr/>
      <dgm:t>
        <a:bodyPr/>
        <a:lstStyle/>
        <a:p>
          <a:endParaRPr lang="ru-RU"/>
        </a:p>
      </dgm:t>
    </dgm:pt>
    <dgm:pt modelId="{767269DA-8D65-45BF-B2C3-3E8914061CDD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Члены расширенного состава (12) национальной сборной участвуют в тренировочных сборах в </a:t>
          </a:r>
          <a:r>
            <a:rPr lang="ru-RU" sz="1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г.Анапа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 (ФДЦ «Смена»)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EC1633-A2CC-4B52-AD45-D7AC9B79E2A9}" type="parTrans" cxnId="{16E8D079-5907-4173-9EC2-F367342A44FB}">
      <dgm:prSet/>
      <dgm:spPr/>
      <dgm:t>
        <a:bodyPr/>
        <a:lstStyle/>
        <a:p>
          <a:endParaRPr lang="ru-RU"/>
        </a:p>
      </dgm:t>
    </dgm:pt>
    <dgm:pt modelId="{32E30631-B289-4325-AC7B-3819CDE788D7}" type="sibTrans" cxnId="{16E8D079-5907-4173-9EC2-F367342A44FB}">
      <dgm:prSet/>
      <dgm:spPr/>
      <dgm:t>
        <a:bodyPr/>
        <a:lstStyle/>
        <a:p>
          <a:endParaRPr lang="ru-RU"/>
        </a:p>
      </dgm:t>
    </dgm:pt>
    <dgm:pt modelId="{B86946E0-A72B-48D9-BEE1-6F65F9A8E14B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Июль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B62472-EAFD-4E3B-BC4A-59CFBABFFE2F}" type="parTrans" cxnId="{50CD3467-FF94-4BB4-90E2-5DFCFC7FCB48}">
      <dgm:prSet/>
      <dgm:spPr/>
      <dgm:t>
        <a:bodyPr/>
        <a:lstStyle/>
        <a:p>
          <a:endParaRPr lang="ru-RU"/>
        </a:p>
      </dgm:t>
    </dgm:pt>
    <dgm:pt modelId="{36BAB93D-D9B8-4E86-887C-D8A4F5B00F2D}" type="sibTrans" cxnId="{50CD3467-FF94-4BB4-90E2-5DFCFC7FCB48}">
      <dgm:prSet/>
      <dgm:spPr/>
      <dgm:t>
        <a:bodyPr/>
        <a:lstStyle/>
        <a:p>
          <a:endParaRPr lang="ru-RU"/>
        </a:p>
      </dgm:t>
    </dgm:pt>
    <dgm:pt modelId="{A1AEB751-E78C-45EA-BA46-B76D169CF088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Губернатором Челябинской области подписано Соглашение о внедрении Регионального стандарта кадрового обеспечения промышленного роста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F5E9B6-1E02-40DE-A0BF-C3674DF470BD}" type="parTrans" cxnId="{C97FDF3A-0C88-479C-9840-681F4F9A477F}">
      <dgm:prSet/>
      <dgm:spPr/>
      <dgm:t>
        <a:bodyPr/>
        <a:lstStyle/>
        <a:p>
          <a:endParaRPr lang="ru-RU"/>
        </a:p>
      </dgm:t>
    </dgm:pt>
    <dgm:pt modelId="{C35BDCC1-E7D7-42EB-A9F2-AD9BBE67D2C5}" type="sibTrans" cxnId="{C97FDF3A-0C88-479C-9840-681F4F9A477F}">
      <dgm:prSet/>
      <dgm:spPr/>
      <dgm:t>
        <a:bodyPr/>
        <a:lstStyle/>
        <a:p>
          <a:endParaRPr lang="ru-RU"/>
        </a:p>
      </dgm:t>
    </dgm:pt>
    <dgm:pt modelId="{57584E90-9737-4053-B635-8DF907162C2E}" type="pres">
      <dgm:prSet presAssocID="{D06E9C07-D40B-420B-8533-059A97CCD9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77C1ED-16BF-484B-B9C8-0E2567DEE7D2}" type="pres">
      <dgm:prSet presAssocID="{E1AE791F-914A-492D-8F2B-E52925B8CC2A}" presName="composite" presStyleCnt="0"/>
      <dgm:spPr/>
    </dgm:pt>
    <dgm:pt modelId="{344D9D87-B222-490C-B1A8-84C3F0753D23}" type="pres">
      <dgm:prSet presAssocID="{E1AE791F-914A-492D-8F2B-E52925B8CC2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F440C-8A4E-420B-8100-FACE641EA559}" type="pres">
      <dgm:prSet presAssocID="{E1AE791F-914A-492D-8F2B-E52925B8CC2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1A259-9153-4EEA-A06F-1BA3F05FD3A6}" type="pres">
      <dgm:prSet presAssocID="{8C6F0AFB-3903-4251-B1ED-E76FCC9DEA42}" presName="sp" presStyleCnt="0"/>
      <dgm:spPr/>
    </dgm:pt>
    <dgm:pt modelId="{A880CEB8-C387-402A-8F2C-DE06F5813295}" type="pres">
      <dgm:prSet presAssocID="{7EA664CB-FF4C-4CF3-A7FA-AA323514B152}" presName="composite" presStyleCnt="0"/>
      <dgm:spPr/>
    </dgm:pt>
    <dgm:pt modelId="{D6BB3FE0-CEB5-4FA6-AC9F-3FB243A4F4E9}" type="pres">
      <dgm:prSet presAssocID="{7EA664CB-FF4C-4CF3-A7FA-AA323514B15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59344-C699-43DD-ACD4-91CD40611420}" type="pres">
      <dgm:prSet presAssocID="{7EA664CB-FF4C-4CF3-A7FA-AA323514B15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1B6B3-D55C-44CA-8ED7-491C49F23AF3}" type="pres">
      <dgm:prSet presAssocID="{75A48603-F2D9-449A-AFA6-8518149A8468}" presName="sp" presStyleCnt="0"/>
      <dgm:spPr/>
    </dgm:pt>
    <dgm:pt modelId="{929F70E8-DA82-4FFE-81FB-2A9DD5786047}" type="pres">
      <dgm:prSet presAssocID="{06CFAFE8-258D-42AA-85E5-C2093AC8E230}" presName="composite" presStyleCnt="0"/>
      <dgm:spPr/>
    </dgm:pt>
    <dgm:pt modelId="{04A0C11F-873C-4E11-8081-B77CD0D0C56A}" type="pres">
      <dgm:prSet presAssocID="{06CFAFE8-258D-42AA-85E5-C2093AC8E23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364FB-D483-42BB-95FA-6BD31EC2697A}" type="pres">
      <dgm:prSet presAssocID="{06CFAFE8-258D-42AA-85E5-C2093AC8E23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572EA-78CC-4E9D-BF81-2A8F82D47867}" type="pres">
      <dgm:prSet presAssocID="{DF1F7AAD-A8FB-4E23-8DF0-87F5EFD7CFDC}" presName="sp" presStyleCnt="0"/>
      <dgm:spPr/>
    </dgm:pt>
    <dgm:pt modelId="{E54F8197-C37D-4143-AA04-FDB07246C2D5}" type="pres">
      <dgm:prSet presAssocID="{B86946E0-A72B-48D9-BEE1-6F65F9A8E14B}" presName="composite" presStyleCnt="0"/>
      <dgm:spPr/>
    </dgm:pt>
    <dgm:pt modelId="{0418C478-A2D3-4B6D-8FE2-E4C598845C1F}" type="pres">
      <dgm:prSet presAssocID="{B86946E0-A72B-48D9-BEE1-6F65F9A8E14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BB22F-2A29-4804-9C0D-973ABDFC7CF4}" type="pres">
      <dgm:prSet presAssocID="{B86946E0-A72B-48D9-BEE1-6F65F9A8E14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7FDF3A-0C88-479C-9840-681F4F9A477F}" srcId="{B86946E0-A72B-48D9-BEE1-6F65F9A8E14B}" destId="{A1AEB751-E78C-45EA-BA46-B76D169CF088}" srcOrd="0" destOrd="0" parTransId="{CEF5E9B6-1E02-40DE-A0BF-C3674DF470BD}" sibTransId="{C35BDCC1-E7D7-42EB-A9F2-AD9BBE67D2C5}"/>
    <dgm:cxn modelId="{7063C669-4716-4BF8-A744-01A1E7C8DE88}" type="presOf" srcId="{E1AE791F-914A-492D-8F2B-E52925B8CC2A}" destId="{344D9D87-B222-490C-B1A8-84C3F0753D23}" srcOrd="0" destOrd="0" presId="urn:microsoft.com/office/officeart/2005/8/layout/chevron2"/>
    <dgm:cxn modelId="{19E50448-162B-4A58-B3C4-AF70945FAF41}" srcId="{7EA664CB-FF4C-4CF3-A7FA-AA323514B152}" destId="{99745536-C920-47E6-B3A4-A0DD2AF086AA}" srcOrd="0" destOrd="0" parTransId="{9A49485C-1F24-4D9C-8659-2D6EF3602AD8}" sibTransId="{31F3683F-2A40-42EB-AB37-9C897A29F5A1}"/>
    <dgm:cxn modelId="{8F60737F-D0A6-4C6A-9893-FE1CB71F4BB0}" srcId="{E1AE791F-914A-492D-8F2B-E52925B8CC2A}" destId="{075DA618-FCB3-4C51-80C1-1FB58B8D2DED}" srcOrd="0" destOrd="0" parTransId="{AE2F293E-B910-4D3D-BA3D-91079B0C230F}" sibTransId="{BD66C3C9-4D92-4FB8-ACD0-E8C73319CE08}"/>
    <dgm:cxn modelId="{16E8D079-5907-4173-9EC2-F367342A44FB}" srcId="{06CFAFE8-258D-42AA-85E5-C2093AC8E230}" destId="{767269DA-8D65-45BF-B2C3-3E8914061CDD}" srcOrd="0" destOrd="0" parTransId="{4FEC1633-A2CC-4B52-AD45-D7AC9B79E2A9}" sibTransId="{32E30631-B289-4325-AC7B-3819CDE788D7}"/>
    <dgm:cxn modelId="{82628F19-7839-48AF-A426-D18C94D0964B}" type="presOf" srcId="{99745536-C920-47E6-B3A4-A0DD2AF086AA}" destId="{09E59344-C699-43DD-ACD4-91CD40611420}" srcOrd="0" destOrd="0" presId="urn:microsoft.com/office/officeart/2005/8/layout/chevron2"/>
    <dgm:cxn modelId="{FA9A7301-C9DA-4D47-B5EA-2C28344B1465}" type="presOf" srcId="{06CFAFE8-258D-42AA-85E5-C2093AC8E230}" destId="{04A0C11F-873C-4E11-8081-B77CD0D0C56A}" srcOrd="0" destOrd="0" presId="urn:microsoft.com/office/officeart/2005/8/layout/chevron2"/>
    <dgm:cxn modelId="{BB28BE90-9350-4C03-95FA-907E88206C41}" type="presOf" srcId="{B86946E0-A72B-48D9-BEE1-6F65F9A8E14B}" destId="{0418C478-A2D3-4B6D-8FE2-E4C598845C1F}" srcOrd="0" destOrd="0" presId="urn:microsoft.com/office/officeart/2005/8/layout/chevron2"/>
    <dgm:cxn modelId="{50CD3467-FF94-4BB4-90E2-5DFCFC7FCB48}" srcId="{D06E9C07-D40B-420B-8533-059A97CCD90E}" destId="{B86946E0-A72B-48D9-BEE1-6F65F9A8E14B}" srcOrd="3" destOrd="0" parTransId="{CEB62472-EAFD-4E3B-BC4A-59CFBABFFE2F}" sibTransId="{36BAB93D-D9B8-4E86-887C-D8A4F5B00F2D}"/>
    <dgm:cxn modelId="{5ECAB1A0-A1D7-4034-8E28-05FF11D335A2}" type="presOf" srcId="{A1AEB751-E78C-45EA-BA46-B76D169CF088}" destId="{B58BB22F-2A29-4804-9C0D-973ABDFC7CF4}" srcOrd="0" destOrd="0" presId="urn:microsoft.com/office/officeart/2005/8/layout/chevron2"/>
    <dgm:cxn modelId="{68DAD866-DDCB-4DF1-8245-3D09D3DF16EE}" srcId="{D06E9C07-D40B-420B-8533-059A97CCD90E}" destId="{E1AE791F-914A-492D-8F2B-E52925B8CC2A}" srcOrd="0" destOrd="0" parTransId="{965618B5-46B9-4D92-ABA6-7650F9DE3FD0}" sibTransId="{8C6F0AFB-3903-4251-B1ED-E76FCC9DEA42}"/>
    <dgm:cxn modelId="{36ADEF81-DBD6-4C28-9F99-C5A7E4246727}" type="presOf" srcId="{075DA618-FCB3-4C51-80C1-1FB58B8D2DED}" destId="{323F440C-8A4E-420B-8100-FACE641EA559}" srcOrd="0" destOrd="0" presId="urn:microsoft.com/office/officeart/2005/8/layout/chevron2"/>
    <dgm:cxn modelId="{C0DCE4DE-67EB-40DE-8141-4151AB30313F}" type="presOf" srcId="{D06E9C07-D40B-420B-8533-059A97CCD90E}" destId="{57584E90-9737-4053-B635-8DF907162C2E}" srcOrd="0" destOrd="0" presId="urn:microsoft.com/office/officeart/2005/8/layout/chevron2"/>
    <dgm:cxn modelId="{A176A30B-E9C7-48E0-AB31-B5CCA95B06DC}" srcId="{D06E9C07-D40B-420B-8533-059A97CCD90E}" destId="{7EA664CB-FF4C-4CF3-A7FA-AA323514B152}" srcOrd="1" destOrd="0" parTransId="{C053E447-2343-4B6A-87D7-7DF0628522CE}" sibTransId="{75A48603-F2D9-449A-AFA6-8518149A8468}"/>
    <dgm:cxn modelId="{FD90C613-E553-43D4-A79F-82CA40C5F3E3}" type="presOf" srcId="{767269DA-8D65-45BF-B2C3-3E8914061CDD}" destId="{2B6364FB-D483-42BB-95FA-6BD31EC2697A}" srcOrd="0" destOrd="0" presId="urn:microsoft.com/office/officeart/2005/8/layout/chevron2"/>
    <dgm:cxn modelId="{6590EBEF-6D19-4B65-BF84-7802A5EC50F5}" type="presOf" srcId="{7EA664CB-FF4C-4CF3-A7FA-AA323514B152}" destId="{D6BB3FE0-CEB5-4FA6-AC9F-3FB243A4F4E9}" srcOrd="0" destOrd="0" presId="urn:microsoft.com/office/officeart/2005/8/layout/chevron2"/>
    <dgm:cxn modelId="{5D3329D6-78F7-4BBA-94C7-F8AD843A4F23}" srcId="{D06E9C07-D40B-420B-8533-059A97CCD90E}" destId="{06CFAFE8-258D-42AA-85E5-C2093AC8E230}" srcOrd="2" destOrd="0" parTransId="{8EE0254F-65FF-4C22-B891-099250ED0DA8}" sibTransId="{DF1F7AAD-A8FB-4E23-8DF0-87F5EFD7CFDC}"/>
    <dgm:cxn modelId="{1ABCAC0E-33D2-4F8F-94CC-EB3FF491FA76}" type="presParOf" srcId="{57584E90-9737-4053-B635-8DF907162C2E}" destId="{8E77C1ED-16BF-484B-B9C8-0E2567DEE7D2}" srcOrd="0" destOrd="0" presId="urn:microsoft.com/office/officeart/2005/8/layout/chevron2"/>
    <dgm:cxn modelId="{45CC72B1-B9D6-47C2-904D-2C31B9963552}" type="presParOf" srcId="{8E77C1ED-16BF-484B-B9C8-0E2567DEE7D2}" destId="{344D9D87-B222-490C-B1A8-84C3F0753D23}" srcOrd="0" destOrd="0" presId="urn:microsoft.com/office/officeart/2005/8/layout/chevron2"/>
    <dgm:cxn modelId="{9102D5D4-0E87-43FD-B124-9F384E1829B2}" type="presParOf" srcId="{8E77C1ED-16BF-484B-B9C8-0E2567DEE7D2}" destId="{323F440C-8A4E-420B-8100-FACE641EA559}" srcOrd="1" destOrd="0" presId="urn:microsoft.com/office/officeart/2005/8/layout/chevron2"/>
    <dgm:cxn modelId="{8351986B-07B1-48C1-AAFD-508BD67BACDA}" type="presParOf" srcId="{57584E90-9737-4053-B635-8DF907162C2E}" destId="{CA81A259-9153-4EEA-A06F-1BA3F05FD3A6}" srcOrd="1" destOrd="0" presId="urn:microsoft.com/office/officeart/2005/8/layout/chevron2"/>
    <dgm:cxn modelId="{AD060B81-266B-488E-A279-DAD474FC7EA9}" type="presParOf" srcId="{57584E90-9737-4053-B635-8DF907162C2E}" destId="{A880CEB8-C387-402A-8F2C-DE06F5813295}" srcOrd="2" destOrd="0" presId="urn:microsoft.com/office/officeart/2005/8/layout/chevron2"/>
    <dgm:cxn modelId="{278243E3-5C9F-4BFD-8281-C24A3AC90382}" type="presParOf" srcId="{A880CEB8-C387-402A-8F2C-DE06F5813295}" destId="{D6BB3FE0-CEB5-4FA6-AC9F-3FB243A4F4E9}" srcOrd="0" destOrd="0" presId="urn:microsoft.com/office/officeart/2005/8/layout/chevron2"/>
    <dgm:cxn modelId="{F45997CF-5D27-441C-9161-0A1ADADB9F26}" type="presParOf" srcId="{A880CEB8-C387-402A-8F2C-DE06F5813295}" destId="{09E59344-C699-43DD-ACD4-91CD40611420}" srcOrd="1" destOrd="0" presId="urn:microsoft.com/office/officeart/2005/8/layout/chevron2"/>
    <dgm:cxn modelId="{29CA60DF-9152-4211-9547-C9156F3EF60B}" type="presParOf" srcId="{57584E90-9737-4053-B635-8DF907162C2E}" destId="{CE31B6B3-D55C-44CA-8ED7-491C49F23AF3}" srcOrd="3" destOrd="0" presId="urn:microsoft.com/office/officeart/2005/8/layout/chevron2"/>
    <dgm:cxn modelId="{A9D7F644-6B29-4715-BF59-380CE1ED9951}" type="presParOf" srcId="{57584E90-9737-4053-B635-8DF907162C2E}" destId="{929F70E8-DA82-4FFE-81FB-2A9DD5786047}" srcOrd="4" destOrd="0" presId="urn:microsoft.com/office/officeart/2005/8/layout/chevron2"/>
    <dgm:cxn modelId="{A57FAF3B-80CE-4260-B092-8E9FBC251735}" type="presParOf" srcId="{929F70E8-DA82-4FFE-81FB-2A9DD5786047}" destId="{04A0C11F-873C-4E11-8081-B77CD0D0C56A}" srcOrd="0" destOrd="0" presId="urn:microsoft.com/office/officeart/2005/8/layout/chevron2"/>
    <dgm:cxn modelId="{8A690AA0-BB14-4ED7-90D4-7BD30805F012}" type="presParOf" srcId="{929F70E8-DA82-4FFE-81FB-2A9DD5786047}" destId="{2B6364FB-D483-42BB-95FA-6BD31EC2697A}" srcOrd="1" destOrd="0" presId="urn:microsoft.com/office/officeart/2005/8/layout/chevron2"/>
    <dgm:cxn modelId="{927FECF7-29EE-49B5-85BA-BA42647A707C}" type="presParOf" srcId="{57584E90-9737-4053-B635-8DF907162C2E}" destId="{FD0572EA-78CC-4E9D-BF81-2A8F82D47867}" srcOrd="5" destOrd="0" presId="urn:microsoft.com/office/officeart/2005/8/layout/chevron2"/>
    <dgm:cxn modelId="{6F0EA37F-EE67-4CEC-AFA3-B1E6F436EAA7}" type="presParOf" srcId="{57584E90-9737-4053-B635-8DF907162C2E}" destId="{E54F8197-C37D-4143-AA04-FDB07246C2D5}" srcOrd="6" destOrd="0" presId="urn:microsoft.com/office/officeart/2005/8/layout/chevron2"/>
    <dgm:cxn modelId="{B2D1995C-365F-42B8-89AF-D186CBD4452C}" type="presParOf" srcId="{E54F8197-C37D-4143-AA04-FDB07246C2D5}" destId="{0418C478-A2D3-4B6D-8FE2-E4C598845C1F}" srcOrd="0" destOrd="0" presId="urn:microsoft.com/office/officeart/2005/8/layout/chevron2"/>
    <dgm:cxn modelId="{B6CC7C81-6CC1-44A7-AA6E-83B394FC5C34}" type="presParOf" srcId="{E54F8197-C37D-4143-AA04-FDB07246C2D5}" destId="{B58BB22F-2A29-4804-9C0D-973ABDFC7CF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98D1E9-2D27-4397-89E9-0EB9DA746A3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98EDDC3B-4659-40AA-B275-E63E8E9B0EDD}">
      <dgm:prSet phldrT="[Текст]" custT="1"/>
      <dgm:spPr/>
      <dgm:t>
        <a:bodyPr/>
        <a:lstStyle/>
        <a:p>
          <a:r>
            <a:rPr lang="ru-RU" sz="2000" b="1" dirty="0" smtClean="0"/>
            <a:t>Мировой чемпионат </a:t>
          </a:r>
        </a:p>
        <a:p>
          <a:r>
            <a:rPr lang="ru-RU" sz="2000" b="1" dirty="0" smtClean="0"/>
            <a:t>(2015 – Сан-Пауло; 2017 – Абу-Даби; 2019 - Казань)</a:t>
          </a:r>
          <a:endParaRPr lang="ru-RU" sz="2000" b="1" dirty="0"/>
        </a:p>
      </dgm:t>
    </dgm:pt>
    <dgm:pt modelId="{97FEF679-CC30-44B7-BF25-A0CB7FA72D87}" type="parTrans" cxnId="{D4E39C82-5BF5-480A-9F02-5862A7499CB3}">
      <dgm:prSet/>
      <dgm:spPr/>
      <dgm:t>
        <a:bodyPr/>
        <a:lstStyle/>
        <a:p>
          <a:endParaRPr lang="ru-RU"/>
        </a:p>
      </dgm:t>
    </dgm:pt>
    <dgm:pt modelId="{AF2D4BDC-461C-46DE-B92A-2975075D7616}" type="sibTrans" cxnId="{D4E39C82-5BF5-480A-9F02-5862A7499CB3}">
      <dgm:prSet/>
      <dgm:spPr/>
      <dgm:t>
        <a:bodyPr/>
        <a:lstStyle/>
        <a:p>
          <a:endParaRPr lang="ru-RU"/>
        </a:p>
      </dgm:t>
    </dgm:pt>
    <dgm:pt modelId="{A96B1AD6-B39D-4B89-A02A-E2F7E08B1F4A}">
      <dgm:prSet phldrT="[Текст]"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Региональный чемпионат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0591A4-2168-4CA7-9997-3A18DE73E01B}" type="parTrans" cxnId="{15A1A8FF-AD67-4620-80CA-7F5D8F4C0DE4}">
      <dgm:prSet/>
      <dgm:spPr/>
      <dgm:t>
        <a:bodyPr/>
        <a:lstStyle/>
        <a:p>
          <a:endParaRPr lang="ru-RU"/>
        </a:p>
      </dgm:t>
    </dgm:pt>
    <dgm:pt modelId="{18154A5B-23A0-4BBB-A611-5E312242EC2C}" type="sibTrans" cxnId="{15A1A8FF-AD67-4620-80CA-7F5D8F4C0DE4}">
      <dgm:prSet/>
      <dgm:spPr/>
      <dgm:t>
        <a:bodyPr/>
        <a:lstStyle/>
        <a:p>
          <a:endParaRPr lang="ru-RU"/>
        </a:p>
      </dgm:t>
    </dgm:pt>
    <dgm:pt modelId="{42BCD993-D34C-4C18-A40C-60FD0D87E561}">
      <dgm:prSet phldrT="[Текст]" custT="1"/>
      <dgm:spPr/>
      <dgm:t>
        <a:bodyPr/>
        <a:lstStyle/>
        <a:p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Федеральные отборочные чемпионаты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4531F6-554C-464B-8F1F-3AFDD3EA6729}" type="parTrans" cxnId="{8BDDCFD1-209F-4F3C-A992-E9824B1B56C9}">
      <dgm:prSet/>
      <dgm:spPr/>
      <dgm:t>
        <a:bodyPr/>
        <a:lstStyle/>
        <a:p>
          <a:endParaRPr lang="ru-RU"/>
        </a:p>
      </dgm:t>
    </dgm:pt>
    <dgm:pt modelId="{D1521B92-6676-47F1-9710-B8289CB58419}" type="sibTrans" cxnId="{8BDDCFD1-209F-4F3C-A992-E9824B1B56C9}">
      <dgm:prSet/>
      <dgm:spPr/>
      <dgm:t>
        <a:bodyPr/>
        <a:lstStyle/>
        <a:p>
          <a:endParaRPr lang="ru-RU"/>
        </a:p>
      </dgm:t>
    </dgm:pt>
    <dgm:pt modelId="{951DC306-7799-4341-9E90-353A103A69D9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Европейский чемпионат (2014 – Лилль, 2016 -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Гетеборг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9590EE-9F8E-46E6-9A6F-8BA646D749CC}" type="parTrans" cxnId="{6E9384C8-5869-41E8-9E9C-3F4D439E4C2A}">
      <dgm:prSet/>
      <dgm:spPr/>
      <dgm:t>
        <a:bodyPr/>
        <a:lstStyle/>
        <a:p>
          <a:endParaRPr lang="ru-RU"/>
        </a:p>
      </dgm:t>
    </dgm:pt>
    <dgm:pt modelId="{2F3C9B86-202C-4923-A0AE-3531D8B26F9A}" type="sibTrans" cxnId="{6E9384C8-5869-41E8-9E9C-3F4D439E4C2A}">
      <dgm:prSet/>
      <dgm:spPr/>
      <dgm:t>
        <a:bodyPr/>
        <a:lstStyle/>
        <a:p>
          <a:endParaRPr lang="ru-RU"/>
        </a:p>
      </dgm:t>
    </dgm:pt>
    <dgm:pt modelId="{1A077D7A-2366-4108-A6BF-24852C6B68D7}">
      <dgm:prSet phldrT="[Текст]" custT="1"/>
      <dgm:spPr/>
      <dgm:t>
        <a:bodyPr/>
        <a:lstStyle/>
        <a:p>
          <a:r>
            <a:rPr lang="ru-RU" sz="2400" b="1" dirty="0" smtClean="0">
              <a:latin typeface="Arial" panose="020B0604020202020204" pitchFamily="34" charset="0"/>
              <a:cs typeface="Arial" panose="020B0604020202020204" pitchFamily="34" charset="0"/>
            </a:rPr>
            <a:t>Финал национального чемпионата</a:t>
          </a:r>
          <a:endParaRPr lang="ru-RU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4B766E-6CAC-4A37-88F0-9609F354FB99}" type="parTrans" cxnId="{10593146-76DC-446C-B755-157A608881FB}">
      <dgm:prSet/>
      <dgm:spPr/>
      <dgm:t>
        <a:bodyPr/>
        <a:lstStyle/>
        <a:p>
          <a:endParaRPr lang="ru-RU"/>
        </a:p>
      </dgm:t>
    </dgm:pt>
    <dgm:pt modelId="{640CF329-8E15-48E5-A24F-73AD59652DB2}" type="sibTrans" cxnId="{10593146-76DC-446C-B755-157A608881FB}">
      <dgm:prSet/>
      <dgm:spPr/>
      <dgm:t>
        <a:bodyPr/>
        <a:lstStyle/>
        <a:p>
          <a:endParaRPr lang="ru-RU"/>
        </a:p>
      </dgm:t>
    </dgm:pt>
    <dgm:pt modelId="{FE463605-03C1-4D1D-91B8-845D20348F42}" type="pres">
      <dgm:prSet presAssocID="{C398D1E9-2D27-4397-89E9-0EB9DA746A3E}" presName="compositeShape" presStyleCnt="0">
        <dgm:presLayoutVars>
          <dgm:dir/>
          <dgm:resizeHandles/>
        </dgm:presLayoutVars>
      </dgm:prSet>
      <dgm:spPr/>
    </dgm:pt>
    <dgm:pt modelId="{C25B216D-5AC7-4C23-9006-FA6065CD9DF7}" type="pres">
      <dgm:prSet presAssocID="{C398D1E9-2D27-4397-89E9-0EB9DA746A3E}" presName="pyramid" presStyleLbl="node1" presStyleIdx="0" presStyleCnt="1" custLinFactNeighborX="-37783" custLinFactNeighborY="954"/>
      <dgm:spPr>
        <a:solidFill>
          <a:schemeClr val="accent1">
            <a:lumMod val="50000"/>
          </a:schemeClr>
        </a:solidFill>
      </dgm:spPr>
    </dgm:pt>
    <dgm:pt modelId="{79344834-3DD6-4B57-B0C6-5245378943B1}" type="pres">
      <dgm:prSet presAssocID="{C398D1E9-2D27-4397-89E9-0EB9DA746A3E}" presName="theList" presStyleCnt="0"/>
      <dgm:spPr/>
    </dgm:pt>
    <dgm:pt modelId="{AD5ABB85-243B-4E72-9026-2948D9E917EF}" type="pres">
      <dgm:prSet presAssocID="{98EDDC3B-4659-40AA-B275-E63E8E9B0EDD}" presName="aNode" presStyleLbl="fgAcc1" presStyleIdx="0" presStyleCnt="5" custScaleX="236599" custScaleY="121428" custLinFactY="36486" custLinFactNeighborX="157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2A70E-38F1-458A-97C2-6415C49914A4}" type="pres">
      <dgm:prSet presAssocID="{98EDDC3B-4659-40AA-B275-E63E8E9B0EDD}" presName="aSpace" presStyleCnt="0"/>
      <dgm:spPr/>
    </dgm:pt>
    <dgm:pt modelId="{DC25683C-4A6C-482F-B506-C6526EB5A0B7}" type="pres">
      <dgm:prSet presAssocID="{951DC306-7799-4341-9E90-353A103A69D9}" presName="aNode" presStyleLbl="fgAcc1" presStyleIdx="1" presStyleCnt="5" custScaleX="236599" custScaleY="75947" custLinFactY="36486" custLinFactNeighborX="157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7DB0F-67CD-47E3-954A-13FA489086C9}" type="pres">
      <dgm:prSet presAssocID="{951DC306-7799-4341-9E90-353A103A69D9}" presName="aSpace" presStyleCnt="0"/>
      <dgm:spPr/>
    </dgm:pt>
    <dgm:pt modelId="{AD585F4D-C6EF-4E75-8F98-92D9157B1C38}" type="pres">
      <dgm:prSet presAssocID="{1A077D7A-2366-4108-A6BF-24852C6B68D7}" presName="aNode" presStyleLbl="fgAcc1" presStyleIdx="2" presStyleCnt="5" custScaleX="236599" custScaleY="75947" custLinFactY="36486" custLinFactNeighborX="1481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79C1E-9362-4A82-9024-3DEB3BAD5D07}" type="pres">
      <dgm:prSet presAssocID="{1A077D7A-2366-4108-A6BF-24852C6B68D7}" presName="aSpace" presStyleCnt="0"/>
      <dgm:spPr/>
    </dgm:pt>
    <dgm:pt modelId="{A817FC76-9BCE-407C-9386-EE06D23ADA55}" type="pres">
      <dgm:prSet presAssocID="{42BCD993-D34C-4C18-A40C-60FD0D87E561}" presName="aNode" presStyleLbl="fgAcc1" presStyleIdx="3" presStyleCnt="5" custScaleX="236599" custScaleY="75947" custLinFactY="36486" custLinFactNeighborX="157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58B59-F19E-440D-9008-CCC0292EDD37}" type="pres">
      <dgm:prSet presAssocID="{42BCD993-D34C-4C18-A40C-60FD0D87E561}" presName="aSpace" presStyleCnt="0"/>
      <dgm:spPr/>
    </dgm:pt>
    <dgm:pt modelId="{09C6825C-CC04-40DF-AC80-F674D428E927}" type="pres">
      <dgm:prSet presAssocID="{A96B1AD6-B39D-4B89-A02A-E2F7E08B1F4A}" presName="aNode" presStyleLbl="fgAcc1" presStyleIdx="4" presStyleCnt="5" custScaleX="235247" custScaleY="73422" custLinFactY="37076" custLinFactNeighborX="149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6C33C-596D-40D6-8B79-33E234CAB906}" type="pres">
      <dgm:prSet presAssocID="{A96B1AD6-B39D-4B89-A02A-E2F7E08B1F4A}" presName="aSpace" presStyleCnt="0"/>
      <dgm:spPr/>
    </dgm:pt>
  </dgm:ptLst>
  <dgm:cxnLst>
    <dgm:cxn modelId="{10593146-76DC-446C-B755-157A608881FB}" srcId="{C398D1E9-2D27-4397-89E9-0EB9DA746A3E}" destId="{1A077D7A-2366-4108-A6BF-24852C6B68D7}" srcOrd="2" destOrd="0" parTransId="{174B766E-6CAC-4A37-88F0-9609F354FB99}" sibTransId="{640CF329-8E15-48E5-A24F-73AD59652DB2}"/>
    <dgm:cxn modelId="{B40EDC3B-2573-4388-99F3-A99CD01DE8E7}" type="presOf" srcId="{1A077D7A-2366-4108-A6BF-24852C6B68D7}" destId="{AD585F4D-C6EF-4E75-8F98-92D9157B1C38}" srcOrd="0" destOrd="0" presId="urn:microsoft.com/office/officeart/2005/8/layout/pyramid2"/>
    <dgm:cxn modelId="{9E290985-CA99-4B72-A8CE-2BC49F93EE02}" type="presOf" srcId="{98EDDC3B-4659-40AA-B275-E63E8E9B0EDD}" destId="{AD5ABB85-243B-4E72-9026-2948D9E917EF}" srcOrd="0" destOrd="0" presId="urn:microsoft.com/office/officeart/2005/8/layout/pyramid2"/>
    <dgm:cxn modelId="{7D1E84CA-69F4-4C8F-9421-D868A9F854A4}" type="presOf" srcId="{A96B1AD6-B39D-4B89-A02A-E2F7E08B1F4A}" destId="{09C6825C-CC04-40DF-AC80-F674D428E927}" srcOrd="0" destOrd="0" presId="urn:microsoft.com/office/officeart/2005/8/layout/pyramid2"/>
    <dgm:cxn modelId="{6E9384C8-5869-41E8-9E9C-3F4D439E4C2A}" srcId="{C398D1E9-2D27-4397-89E9-0EB9DA746A3E}" destId="{951DC306-7799-4341-9E90-353A103A69D9}" srcOrd="1" destOrd="0" parTransId="{599590EE-9F8E-46E6-9A6F-8BA646D749CC}" sibTransId="{2F3C9B86-202C-4923-A0AE-3531D8B26F9A}"/>
    <dgm:cxn modelId="{15A1A8FF-AD67-4620-80CA-7F5D8F4C0DE4}" srcId="{C398D1E9-2D27-4397-89E9-0EB9DA746A3E}" destId="{A96B1AD6-B39D-4B89-A02A-E2F7E08B1F4A}" srcOrd="4" destOrd="0" parTransId="{DB0591A4-2168-4CA7-9997-3A18DE73E01B}" sibTransId="{18154A5B-23A0-4BBB-A611-5E312242EC2C}"/>
    <dgm:cxn modelId="{D4E39C82-5BF5-480A-9F02-5862A7499CB3}" srcId="{C398D1E9-2D27-4397-89E9-0EB9DA746A3E}" destId="{98EDDC3B-4659-40AA-B275-E63E8E9B0EDD}" srcOrd="0" destOrd="0" parTransId="{97FEF679-CC30-44B7-BF25-A0CB7FA72D87}" sibTransId="{AF2D4BDC-461C-46DE-B92A-2975075D7616}"/>
    <dgm:cxn modelId="{AF01AE78-30FC-4FFC-8C7F-96ECA4A47CB5}" type="presOf" srcId="{951DC306-7799-4341-9E90-353A103A69D9}" destId="{DC25683C-4A6C-482F-B506-C6526EB5A0B7}" srcOrd="0" destOrd="0" presId="urn:microsoft.com/office/officeart/2005/8/layout/pyramid2"/>
    <dgm:cxn modelId="{8BDDCFD1-209F-4F3C-A992-E9824B1B56C9}" srcId="{C398D1E9-2D27-4397-89E9-0EB9DA746A3E}" destId="{42BCD993-D34C-4C18-A40C-60FD0D87E561}" srcOrd="3" destOrd="0" parTransId="{874531F6-554C-464B-8F1F-3AFDD3EA6729}" sibTransId="{D1521B92-6676-47F1-9710-B8289CB58419}"/>
    <dgm:cxn modelId="{7ADCD7C5-911B-4B04-AA86-06AA3745757C}" type="presOf" srcId="{42BCD993-D34C-4C18-A40C-60FD0D87E561}" destId="{A817FC76-9BCE-407C-9386-EE06D23ADA55}" srcOrd="0" destOrd="0" presId="urn:microsoft.com/office/officeart/2005/8/layout/pyramid2"/>
    <dgm:cxn modelId="{E1DAE63A-33DD-4125-B292-335EE6B73622}" type="presOf" srcId="{C398D1E9-2D27-4397-89E9-0EB9DA746A3E}" destId="{FE463605-03C1-4D1D-91B8-845D20348F42}" srcOrd="0" destOrd="0" presId="urn:microsoft.com/office/officeart/2005/8/layout/pyramid2"/>
    <dgm:cxn modelId="{BF9C8FAF-078D-4B23-B7A6-8E6B8488285A}" type="presParOf" srcId="{FE463605-03C1-4D1D-91B8-845D20348F42}" destId="{C25B216D-5AC7-4C23-9006-FA6065CD9DF7}" srcOrd="0" destOrd="0" presId="urn:microsoft.com/office/officeart/2005/8/layout/pyramid2"/>
    <dgm:cxn modelId="{3A50CB49-A943-489F-A81F-7F0290C0BEC2}" type="presParOf" srcId="{FE463605-03C1-4D1D-91B8-845D20348F42}" destId="{79344834-3DD6-4B57-B0C6-5245378943B1}" srcOrd="1" destOrd="0" presId="urn:microsoft.com/office/officeart/2005/8/layout/pyramid2"/>
    <dgm:cxn modelId="{947AE72A-CCC0-4D7A-B75A-CB321EB560C3}" type="presParOf" srcId="{79344834-3DD6-4B57-B0C6-5245378943B1}" destId="{AD5ABB85-243B-4E72-9026-2948D9E917EF}" srcOrd="0" destOrd="0" presId="urn:microsoft.com/office/officeart/2005/8/layout/pyramid2"/>
    <dgm:cxn modelId="{9A89CB4B-58E7-476E-87FE-9219036F7107}" type="presParOf" srcId="{79344834-3DD6-4B57-B0C6-5245378943B1}" destId="{E672A70E-38F1-458A-97C2-6415C49914A4}" srcOrd="1" destOrd="0" presId="urn:microsoft.com/office/officeart/2005/8/layout/pyramid2"/>
    <dgm:cxn modelId="{488DB23F-E6BF-40F3-974F-4A8448B319A2}" type="presParOf" srcId="{79344834-3DD6-4B57-B0C6-5245378943B1}" destId="{DC25683C-4A6C-482F-B506-C6526EB5A0B7}" srcOrd="2" destOrd="0" presId="urn:microsoft.com/office/officeart/2005/8/layout/pyramid2"/>
    <dgm:cxn modelId="{BD52AB0A-FA5D-4352-926E-26054D95AFBF}" type="presParOf" srcId="{79344834-3DD6-4B57-B0C6-5245378943B1}" destId="{4107DB0F-67CD-47E3-954A-13FA489086C9}" srcOrd="3" destOrd="0" presId="urn:microsoft.com/office/officeart/2005/8/layout/pyramid2"/>
    <dgm:cxn modelId="{F13622F8-B8E7-483B-A3AE-D9E81CDEFDAF}" type="presParOf" srcId="{79344834-3DD6-4B57-B0C6-5245378943B1}" destId="{AD585F4D-C6EF-4E75-8F98-92D9157B1C38}" srcOrd="4" destOrd="0" presId="urn:microsoft.com/office/officeart/2005/8/layout/pyramid2"/>
    <dgm:cxn modelId="{02DD18C2-04F1-4E42-A84E-30DEAD4F0234}" type="presParOf" srcId="{79344834-3DD6-4B57-B0C6-5245378943B1}" destId="{39879C1E-9362-4A82-9024-3DEB3BAD5D07}" srcOrd="5" destOrd="0" presId="urn:microsoft.com/office/officeart/2005/8/layout/pyramid2"/>
    <dgm:cxn modelId="{18DE8BE0-3457-468E-A680-BE551587DEAD}" type="presParOf" srcId="{79344834-3DD6-4B57-B0C6-5245378943B1}" destId="{A817FC76-9BCE-407C-9386-EE06D23ADA55}" srcOrd="6" destOrd="0" presId="urn:microsoft.com/office/officeart/2005/8/layout/pyramid2"/>
    <dgm:cxn modelId="{0BE7E5C3-25EB-4588-8D2B-99CAB63A1DD1}" type="presParOf" srcId="{79344834-3DD6-4B57-B0C6-5245378943B1}" destId="{5D658B59-F19E-440D-9008-CCC0292EDD37}" srcOrd="7" destOrd="0" presId="urn:microsoft.com/office/officeart/2005/8/layout/pyramid2"/>
    <dgm:cxn modelId="{9605896D-14DC-4958-A3CA-DE8793F85E38}" type="presParOf" srcId="{79344834-3DD6-4B57-B0C6-5245378943B1}" destId="{09C6825C-CC04-40DF-AC80-F674D428E927}" srcOrd="8" destOrd="0" presId="urn:microsoft.com/office/officeart/2005/8/layout/pyramid2"/>
    <dgm:cxn modelId="{4E9904C3-15F0-469F-A620-409FF13D5B5A}" type="presParOf" srcId="{79344834-3DD6-4B57-B0C6-5245378943B1}" destId="{1B26C33C-596D-40D6-8B79-33E234CAB906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7C5506E-67FF-45FE-A375-4A510BEA27A2}" type="doc">
      <dgm:prSet loTypeId="urn:microsoft.com/office/officeart/2005/8/layout/default#10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924E54-839F-45AB-9255-9C5D6CB71BDA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2016 год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42EE8B-1672-49FB-BB8E-FB6405878758}" type="parTrans" cxnId="{A540C9A0-7300-4B38-9EFF-93E5FBD654BF}">
      <dgm:prSet/>
      <dgm:spPr/>
      <dgm:t>
        <a:bodyPr/>
        <a:lstStyle/>
        <a:p>
          <a:endParaRPr lang="ru-RU"/>
        </a:p>
      </dgm:t>
    </dgm:pt>
    <dgm:pt modelId="{8AB91FE3-516C-499C-9CF4-38132991EE9D}" type="sibTrans" cxnId="{A540C9A0-7300-4B38-9EFF-93E5FBD654BF}">
      <dgm:prSet/>
      <dgm:spPr/>
      <dgm:t>
        <a:bodyPr/>
        <a:lstStyle/>
        <a:p>
          <a:endParaRPr lang="ru-RU"/>
        </a:p>
      </dgm:t>
    </dgm:pt>
    <dgm:pt modelId="{DCEC256C-75EF-4315-8C57-94DE60A93137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2017 год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DFF3F1-EB14-4E97-8FA1-3775C6849F9C}" type="parTrans" cxnId="{3B54C1F4-237F-48E0-8124-31F3C26B007D}">
      <dgm:prSet/>
      <dgm:spPr/>
      <dgm:t>
        <a:bodyPr/>
        <a:lstStyle/>
        <a:p>
          <a:endParaRPr lang="ru-RU"/>
        </a:p>
      </dgm:t>
    </dgm:pt>
    <dgm:pt modelId="{92ACB8A3-3D48-4B64-8733-93D2BCF93971}" type="sibTrans" cxnId="{3B54C1F4-237F-48E0-8124-31F3C26B007D}">
      <dgm:prSet/>
      <dgm:spPr/>
      <dgm:t>
        <a:bodyPr/>
        <a:lstStyle/>
        <a:p>
          <a:endParaRPr lang="ru-RU"/>
        </a:p>
      </dgm:t>
    </dgm:pt>
    <dgm:pt modelId="{A224FA79-5ECB-486F-9D2B-51600A851123}" type="pres">
      <dgm:prSet presAssocID="{97C5506E-67FF-45FE-A375-4A510BEA27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5EC8D8-9C7C-43BD-9BB0-1A3848820B6A}" type="pres">
      <dgm:prSet presAssocID="{8D924E54-839F-45AB-9255-9C5D6CB71BDA}" presName="node" presStyleLbl="node1" presStyleIdx="0" presStyleCnt="2" custScaleY="25948" custLinFactNeighborY="-25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F619C-FB41-4648-8C5E-6FEC3DE7F18B}" type="pres">
      <dgm:prSet presAssocID="{8AB91FE3-516C-499C-9CF4-38132991EE9D}" presName="sibTrans" presStyleCnt="0"/>
      <dgm:spPr/>
    </dgm:pt>
    <dgm:pt modelId="{8D82D803-470C-4F22-96E6-4214D6A87AB7}" type="pres">
      <dgm:prSet presAssocID="{DCEC256C-75EF-4315-8C57-94DE60A93137}" presName="node" presStyleLbl="node1" presStyleIdx="1" presStyleCnt="2" custScaleY="25948" custLinFactNeighborY="37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D2B446-3536-41AA-B163-D1800135807A}" type="presOf" srcId="{8D924E54-839F-45AB-9255-9C5D6CB71BDA}" destId="{A95EC8D8-9C7C-43BD-9BB0-1A3848820B6A}" srcOrd="0" destOrd="0" presId="urn:microsoft.com/office/officeart/2005/8/layout/default#10"/>
    <dgm:cxn modelId="{0169D211-FB51-4118-B5D7-0F4F768FFF34}" type="presOf" srcId="{97C5506E-67FF-45FE-A375-4A510BEA27A2}" destId="{A224FA79-5ECB-486F-9D2B-51600A851123}" srcOrd="0" destOrd="0" presId="urn:microsoft.com/office/officeart/2005/8/layout/default#10"/>
    <dgm:cxn modelId="{6E462508-BC94-4D43-AF86-9600AEF19C35}" type="presOf" srcId="{DCEC256C-75EF-4315-8C57-94DE60A93137}" destId="{8D82D803-470C-4F22-96E6-4214D6A87AB7}" srcOrd="0" destOrd="0" presId="urn:microsoft.com/office/officeart/2005/8/layout/default#10"/>
    <dgm:cxn modelId="{A540C9A0-7300-4B38-9EFF-93E5FBD654BF}" srcId="{97C5506E-67FF-45FE-A375-4A510BEA27A2}" destId="{8D924E54-839F-45AB-9255-9C5D6CB71BDA}" srcOrd="0" destOrd="0" parTransId="{6142EE8B-1672-49FB-BB8E-FB6405878758}" sibTransId="{8AB91FE3-516C-499C-9CF4-38132991EE9D}"/>
    <dgm:cxn modelId="{3B54C1F4-237F-48E0-8124-31F3C26B007D}" srcId="{97C5506E-67FF-45FE-A375-4A510BEA27A2}" destId="{DCEC256C-75EF-4315-8C57-94DE60A93137}" srcOrd="1" destOrd="0" parTransId="{FBDFF3F1-EB14-4E97-8FA1-3775C6849F9C}" sibTransId="{92ACB8A3-3D48-4B64-8733-93D2BCF93971}"/>
    <dgm:cxn modelId="{37A9C460-3079-40BE-833F-A0F02EE4C247}" type="presParOf" srcId="{A224FA79-5ECB-486F-9D2B-51600A851123}" destId="{A95EC8D8-9C7C-43BD-9BB0-1A3848820B6A}" srcOrd="0" destOrd="0" presId="urn:microsoft.com/office/officeart/2005/8/layout/default#10"/>
    <dgm:cxn modelId="{0D7CD13C-C0CA-499F-AE3A-8F20ADF12021}" type="presParOf" srcId="{A224FA79-5ECB-486F-9D2B-51600A851123}" destId="{9CAF619C-FB41-4648-8C5E-6FEC3DE7F18B}" srcOrd="1" destOrd="0" presId="urn:microsoft.com/office/officeart/2005/8/layout/default#10"/>
    <dgm:cxn modelId="{FBB01D32-032D-4CB5-ABB9-43C5585E3965}" type="presParOf" srcId="{A224FA79-5ECB-486F-9D2B-51600A851123}" destId="{8D82D803-470C-4F22-96E6-4214D6A87AB7}" srcOrd="2" destOrd="0" presId="urn:microsoft.com/office/officeart/2005/8/layout/default#10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06E9C07-D40B-420B-8533-059A97CCD90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AE791F-914A-492D-8F2B-E52925B8CC2A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Ноябрь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5618B5-46B9-4D92-ABA6-7650F9DE3FD0}" type="parTrans" cxnId="{68DAD866-DDCB-4DF1-8245-3D09D3DF16EE}">
      <dgm:prSet/>
      <dgm:spPr/>
      <dgm:t>
        <a:bodyPr/>
        <a:lstStyle/>
        <a:p>
          <a:endParaRPr lang="ru-RU"/>
        </a:p>
      </dgm:t>
    </dgm:pt>
    <dgm:pt modelId="{8C6F0AFB-3903-4251-B1ED-E76FCC9DEA42}" type="sibTrans" cxnId="{68DAD866-DDCB-4DF1-8245-3D09D3DF16EE}">
      <dgm:prSet/>
      <dgm:spPr/>
      <dgm:t>
        <a:bodyPr/>
        <a:lstStyle/>
        <a:p>
          <a:endParaRPr lang="ru-RU"/>
        </a:p>
      </dgm:t>
    </dgm:pt>
    <dgm:pt modelId="{075DA618-FCB3-4C51-80C1-1FB58B8D2DED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Магнитогорский этап 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IV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Регионального чемпионата «Молодые профессионалы» (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WorldSkills Russia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): 16 компетенций, 130 участников, 150 экспертов, 2500 школьников. 2 компетенции пройдут впервые.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2F293E-B910-4D3D-BA3D-91079B0C230F}" type="parTrans" cxnId="{8F60737F-D0A6-4C6A-9893-FE1CB71F4BB0}">
      <dgm:prSet/>
      <dgm:spPr/>
      <dgm:t>
        <a:bodyPr/>
        <a:lstStyle/>
        <a:p>
          <a:endParaRPr lang="ru-RU"/>
        </a:p>
      </dgm:t>
    </dgm:pt>
    <dgm:pt modelId="{BD66C3C9-4D92-4FB8-ACD0-E8C73319CE08}" type="sibTrans" cxnId="{8F60737F-D0A6-4C6A-9893-FE1CB71F4BB0}">
      <dgm:prSet/>
      <dgm:spPr/>
      <dgm:t>
        <a:bodyPr/>
        <a:lstStyle/>
        <a:p>
          <a:endParaRPr lang="ru-RU"/>
        </a:p>
      </dgm:t>
    </dgm:pt>
    <dgm:pt modelId="{7EA664CB-FF4C-4CF3-A7FA-AA323514B152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Февраль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53E447-2343-4B6A-87D7-7DF0628522CE}" type="parTrans" cxnId="{A176A30B-E9C7-48E0-AB31-B5CCA95B06DC}">
      <dgm:prSet/>
      <dgm:spPr/>
      <dgm:t>
        <a:bodyPr/>
        <a:lstStyle/>
        <a:p>
          <a:endParaRPr lang="ru-RU"/>
        </a:p>
      </dgm:t>
    </dgm:pt>
    <dgm:pt modelId="{75A48603-F2D9-449A-AFA6-8518149A8468}" type="sibTrans" cxnId="{A176A30B-E9C7-48E0-AB31-B5CCA95B06DC}">
      <dgm:prSet/>
      <dgm:spPr/>
      <dgm:t>
        <a:bodyPr/>
        <a:lstStyle/>
        <a:p>
          <a:endParaRPr lang="ru-RU"/>
        </a:p>
      </dgm:t>
    </dgm:pt>
    <dgm:pt modelId="{99745536-C920-47E6-B3A4-A0DD2AF086AA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Челябинский этап 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IV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Регионального чемпионата «Молодые профессионалы» (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WorldSkills Russia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): 17 компетенций, 150 участников, 170 экспертов, 4000 школьников. 5 компетенций пройдут впервые.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49485C-1F24-4D9C-8659-2D6EF3602AD8}" type="parTrans" cxnId="{19E50448-162B-4A58-B3C4-AF70945FAF41}">
      <dgm:prSet/>
      <dgm:spPr/>
      <dgm:t>
        <a:bodyPr/>
        <a:lstStyle/>
        <a:p>
          <a:endParaRPr lang="ru-RU"/>
        </a:p>
      </dgm:t>
    </dgm:pt>
    <dgm:pt modelId="{31F3683F-2A40-42EB-AB37-9C897A29F5A1}" type="sibTrans" cxnId="{19E50448-162B-4A58-B3C4-AF70945FAF41}">
      <dgm:prSet/>
      <dgm:spPr/>
      <dgm:t>
        <a:bodyPr/>
        <a:lstStyle/>
        <a:p>
          <a:endParaRPr lang="ru-RU"/>
        </a:p>
      </dgm:t>
    </dgm:pt>
    <dgm:pt modelId="{06CFAFE8-258D-42AA-85E5-C2093AC8E230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Апрель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0254F-65FF-4C22-B891-099250ED0DA8}" type="parTrans" cxnId="{5D3329D6-78F7-4BBA-94C7-F8AD843A4F23}">
      <dgm:prSet/>
      <dgm:spPr/>
      <dgm:t>
        <a:bodyPr/>
        <a:lstStyle/>
        <a:p>
          <a:endParaRPr lang="ru-RU"/>
        </a:p>
      </dgm:t>
    </dgm:pt>
    <dgm:pt modelId="{DF1F7AAD-A8FB-4E23-8DF0-87F5EFD7CFDC}" type="sibTrans" cxnId="{5D3329D6-78F7-4BBA-94C7-F8AD843A4F23}">
      <dgm:prSet/>
      <dgm:spPr/>
      <dgm:t>
        <a:bodyPr/>
        <a:lstStyle/>
        <a:p>
          <a:endParaRPr lang="ru-RU"/>
        </a:p>
      </dgm:t>
    </dgm:pt>
    <dgm:pt modelId="{767269DA-8D65-45BF-B2C3-3E8914061CDD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Федеральные отборочные соревнования по  блокам компетенций </a:t>
          </a:r>
          <a:r>
            <a:rPr lang="ru-RU" sz="1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компетенций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: 26 компетенций от региона приняли участие, по итогам 10 – прошли в ФИНАЛ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EC1633-A2CC-4B52-AD45-D7AC9B79E2A9}" type="parTrans" cxnId="{16E8D079-5907-4173-9EC2-F367342A44FB}">
      <dgm:prSet/>
      <dgm:spPr/>
      <dgm:t>
        <a:bodyPr/>
        <a:lstStyle/>
        <a:p>
          <a:endParaRPr lang="ru-RU"/>
        </a:p>
      </dgm:t>
    </dgm:pt>
    <dgm:pt modelId="{32E30631-B289-4325-AC7B-3819CDE788D7}" type="sibTrans" cxnId="{16E8D079-5907-4173-9EC2-F367342A44FB}">
      <dgm:prSet/>
      <dgm:spPr/>
      <dgm:t>
        <a:bodyPr/>
        <a:lstStyle/>
        <a:p>
          <a:endParaRPr lang="ru-RU"/>
        </a:p>
      </dgm:t>
    </dgm:pt>
    <dgm:pt modelId="{B86946E0-A72B-48D9-BEE1-6F65F9A8E14B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Май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B62472-EAFD-4E3B-BC4A-59CFBABFFE2F}" type="parTrans" cxnId="{50CD3467-FF94-4BB4-90E2-5DFCFC7FCB48}">
      <dgm:prSet/>
      <dgm:spPr/>
      <dgm:t>
        <a:bodyPr/>
        <a:lstStyle/>
        <a:p>
          <a:endParaRPr lang="ru-RU"/>
        </a:p>
      </dgm:t>
    </dgm:pt>
    <dgm:pt modelId="{36BAB93D-D9B8-4E86-887C-D8A4F5B00F2D}" type="sibTrans" cxnId="{50CD3467-FF94-4BB4-90E2-5DFCFC7FCB48}">
      <dgm:prSet/>
      <dgm:spPr/>
      <dgm:t>
        <a:bodyPr/>
        <a:lstStyle/>
        <a:p>
          <a:endParaRPr lang="ru-RU"/>
        </a:p>
      </dgm:t>
    </dgm:pt>
    <dgm:pt modelId="{A1AEB751-E78C-45EA-BA46-B76D169CF088}">
      <dgm:prSet custT="1"/>
      <dgm:spPr/>
      <dgm:t>
        <a:bodyPr/>
        <a:lstStyle/>
        <a:p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V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Национальный чемпионат «Молодые профессионалы» (г. Краснодар): 15 компетенций, 16 участников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F5E9B6-1E02-40DE-A0BF-C3674DF470BD}" type="parTrans" cxnId="{C97FDF3A-0C88-479C-9840-681F4F9A477F}">
      <dgm:prSet/>
      <dgm:spPr/>
      <dgm:t>
        <a:bodyPr/>
        <a:lstStyle/>
        <a:p>
          <a:endParaRPr lang="ru-RU"/>
        </a:p>
      </dgm:t>
    </dgm:pt>
    <dgm:pt modelId="{C35BDCC1-E7D7-42EB-A9F2-AD9BBE67D2C5}" type="sibTrans" cxnId="{C97FDF3A-0C88-479C-9840-681F4F9A477F}">
      <dgm:prSet/>
      <dgm:spPr/>
      <dgm:t>
        <a:bodyPr/>
        <a:lstStyle/>
        <a:p>
          <a:endParaRPr lang="ru-RU"/>
        </a:p>
      </dgm:t>
    </dgm:pt>
    <dgm:pt modelId="{389C82F4-CB29-43A2-85B0-FA65DD1AC969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/>
            <a:t>Декабрь</a:t>
          </a:r>
          <a:endParaRPr lang="ru-RU" b="1" dirty="0"/>
        </a:p>
      </dgm:t>
    </dgm:pt>
    <dgm:pt modelId="{B72FC421-7DE3-46E1-9C99-D34279EEE25E}" type="parTrans" cxnId="{767658F2-7FC1-4290-8B83-8618906FF043}">
      <dgm:prSet/>
      <dgm:spPr/>
      <dgm:t>
        <a:bodyPr/>
        <a:lstStyle/>
        <a:p>
          <a:endParaRPr lang="ru-RU"/>
        </a:p>
      </dgm:t>
    </dgm:pt>
    <dgm:pt modelId="{0F4680F6-4909-40E3-90A1-EFBB622197F0}" type="sibTrans" cxnId="{767658F2-7FC1-4290-8B83-8618906FF043}">
      <dgm:prSet/>
      <dgm:spPr/>
      <dgm:t>
        <a:bodyPr/>
        <a:lstStyle/>
        <a:p>
          <a:endParaRPr lang="ru-RU"/>
        </a:p>
      </dgm:t>
    </dgm:pt>
    <dgm:pt modelId="{AE529310-14CF-4D67-A50E-B30DA3DF8118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Европейский чемпионат (</a:t>
          </a:r>
          <a:r>
            <a:rPr lang="ru-RU" sz="1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г.Гетеборг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, Швеция). В состав Национальной сборной вошли 8 </a:t>
          </a:r>
          <a:r>
            <a:rPr lang="ru-RU" sz="1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южноуральцев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, 2 – из ПОО. 1 золото (дизайн интерьера), 1 серебро (предпринимательство), 1 бронза (3</a:t>
          </a:r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D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 моделирование компьютерных игр), 2 медали за профессионализм (администрирование отеля, сварочные технологии)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AF0B9F-E208-4163-9A10-07BAD62AC878}" type="parTrans" cxnId="{C47C0CA3-BE56-466F-9EB1-CECBEA3C0E67}">
      <dgm:prSet/>
      <dgm:spPr/>
      <dgm:t>
        <a:bodyPr/>
        <a:lstStyle/>
        <a:p>
          <a:endParaRPr lang="ru-RU"/>
        </a:p>
      </dgm:t>
    </dgm:pt>
    <dgm:pt modelId="{B58313DB-9274-48F1-93EB-5CD6E99A4C0A}" type="sibTrans" cxnId="{C47C0CA3-BE56-466F-9EB1-CECBEA3C0E67}">
      <dgm:prSet/>
      <dgm:spPr/>
      <dgm:t>
        <a:bodyPr/>
        <a:lstStyle/>
        <a:p>
          <a:endParaRPr lang="ru-RU"/>
        </a:p>
      </dgm:t>
    </dgm:pt>
    <dgm:pt modelId="{57584E90-9737-4053-B635-8DF907162C2E}" type="pres">
      <dgm:prSet presAssocID="{D06E9C07-D40B-420B-8533-059A97CCD9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77C1ED-16BF-484B-B9C8-0E2567DEE7D2}" type="pres">
      <dgm:prSet presAssocID="{E1AE791F-914A-492D-8F2B-E52925B8CC2A}" presName="composite" presStyleCnt="0"/>
      <dgm:spPr/>
    </dgm:pt>
    <dgm:pt modelId="{344D9D87-B222-490C-B1A8-84C3F0753D23}" type="pres">
      <dgm:prSet presAssocID="{E1AE791F-914A-492D-8F2B-E52925B8CC2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F440C-8A4E-420B-8100-FACE641EA559}" type="pres">
      <dgm:prSet presAssocID="{E1AE791F-914A-492D-8F2B-E52925B8CC2A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1A259-9153-4EEA-A06F-1BA3F05FD3A6}" type="pres">
      <dgm:prSet presAssocID="{8C6F0AFB-3903-4251-B1ED-E76FCC9DEA42}" presName="sp" presStyleCnt="0"/>
      <dgm:spPr/>
    </dgm:pt>
    <dgm:pt modelId="{FCA342CD-6E60-49AD-BC33-D57ABA2ED5B6}" type="pres">
      <dgm:prSet presAssocID="{389C82F4-CB29-43A2-85B0-FA65DD1AC969}" presName="composite" presStyleCnt="0"/>
      <dgm:spPr/>
    </dgm:pt>
    <dgm:pt modelId="{42415ED1-E449-4BA4-A391-515889546FEF}" type="pres">
      <dgm:prSet presAssocID="{389C82F4-CB29-43A2-85B0-FA65DD1AC96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BE862-9C7D-426C-BF21-83325E18B90B}" type="pres">
      <dgm:prSet presAssocID="{389C82F4-CB29-43A2-85B0-FA65DD1AC969}" presName="descendantText" presStyleLbl="alignAcc1" presStyleIdx="1" presStyleCnt="5" custScaleY="136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BE7356-F157-4B7A-BBDA-5DB9D558DDBB}" type="pres">
      <dgm:prSet presAssocID="{0F4680F6-4909-40E3-90A1-EFBB622197F0}" presName="sp" presStyleCnt="0"/>
      <dgm:spPr/>
    </dgm:pt>
    <dgm:pt modelId="{A880CEB8-C387-402A-8F2C-DE06F5813295}" type="pres">
      <dgm:prSet presAssocID="{7EA664CB-FF4C-4CF3-A7FA-AA323514B152}" presName="composite" presStyleCnt="0"/>
      <dgm:spPr/>
    </dgm:pt>
    <dgm:pt modelId="{D6BB3FE0-CEB5-4FA6-AC9F-3FB243A4F4E9}" type="pres">
      <dgm:prSet presAssocID="{7EA664CB-FF4C-4CF3-A7FA-AA323514B15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59344-C699-43DD-ACD4-91CD40611420}" type="pres">
      <dgm:prSet presAssocID="{7EA664CB-FF4C-4CF3-A7FA-AA323514B15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1B6B3-D55C-44CA-8ED7-491C49F23AF3}" type="pres">
      <dgm:prSet presAssocID="{75A48603-F2D9-449A-AFA6-8518149A8468}" presName="sp" presStyleCnt="0"/>
      <dgm:spPr/>
    </dgm:pt>
    <dgm:pt modelId="{929F70E8-DA82-4FFE-81FB-2A9DD5786047}" type="pres">
      <dgm:prSet presAssocID="{06CFAFE8-258D-42AA-85E5-C2093AC8E230}" presName="composite" presStyleCnt="0"/>
      <dgm:spPr/>
    </dgm:pt>
    <dgm:pt modelId="{04A0C11F-873C-4E11-8081-B77CD0D0C56A}" type="pres">
      <dgm:prSet presAssocID="{06CFAFE8-258D-42AA-85E5-C2093AC8E230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364FB-D483-42BB-95FA-6BD31EC2697A}" type="pres">
      <dgm:prSet presAssocID="{06CFAFE8-258D-42AA-85E5-C2093AC8E230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572EA-78CC-4E9D-BF81-2A8F82D47867}" type="pres">
      <dgm:prSet presAssocID="{DF1F7AAD-A8FB-4E23-8DF0-87F5EFD7CFDC}" presName="sp" presStyleCnt="0"/>
      <dgm:spPr/>
    </dgm:pt>
    <dgm:pt modelId="{E54F8197-C37D-4143-AA04-FDB07246C2D5}" type="pres">
      <dgm:prSet presAssocID="{B86946E0-A72B-48D9-BEE1-6F65F9A8E14B}" presName="composite" presStyleCnt="0"/>
      <dgm:spPr/>
    </dgm:pt>
    <dgm:pt modelId="{0418C478-A2D3-4B6D-8FE2-E4C598845C1F}" type="pres">
      <dgm:prSet presAssocID="{B86946E0-A72B-48D9-BEE1-6F65F9A8E14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BB22F-2A29-4804-9C0D-973ABDFC7CF4}" type="pres">
      <dgm:prSet presAssocID="{B86946E0-A72B-48D9-BEE1-6F65F9A8E14B}" presName="descendantText" presStyleLbl="alignAcc1" presStyleIdx="4" presStyleCnt="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7FDF3A-0C88-479C-9840-681F4F9A477F}" srcId="{B86946E0-A72B-48D9-BEE1-6F65F9A8E14B}" destId="{A1AEB751-E78C-45EA-BA46-B76D169CF088}" srcOrd="0" destOrd="0" parTransId="{CEF5E9B6-1E02-40DE-A0BF-C3674DF470BD}" sibTransId="{C35BDCC1-E7D7-42EB-A9F2-AD9BBE67D2C5}"/>
    <dgm:cxn modelId="{AC69F5A6-268E-4049-98C9-8B88AD5D438A}" type="presOf" srcId="{A1AEB751-E78C-45EA-BA46-B76D169CF088}" destId="{B58BB22F-2A29-4804-9C0D-973ABDFC7CF4}" srcOrd="0" destOrd="0" presId="urn:microsoft.com/office/officeart/2005/8/layout/chevron2"/>
    <dgm:cxn modelId="{19E50448-162B-4A58-B3C4-AF70945FAF41}" srcId="{7EA664CB-FF4C-4CF3-A7FA-AA323514B152}" destId="{99745536-C920-47E6-B3A4-A0DD2AF086AA}" srcOrd="0" destOrd="0" parTransId="{9A49485C-1F24-4D9C-8659-2D6EF3602AD8}" sibTransId="{31F3683F-2A40-42EB-AB37-9C897A29F5A1}"/>
    <dgm:cxn modelId="{86534B2A-D74F-4685-924D-6F686C6A0D8C}" type="presOf" srcId="{E1AE791F-914A-492D-8F2B-E52925B8CC2A}" destId="{344D9D87-B222-490C-B1A8-84C3F0753D23}" srcOrd="0" destOrd="0" presId="urn:microsoft.com/office/officeart/2005/8/layout/chevron2"/>
    <dgm:cxn modelId="{773DC001-4F7C-4CA1-82F4-0154F7B01BFD}" type="presOf" srcId="{389C82F4-CB29-43A2-85B0-FA65DD1AC969}" destId="{42415ED1-E449-4BA4-A391-515889546FEF}" srcOrd="0" destOrd="0" presId="urn:microsoft.com/office/officeart/2005/8/layout/chevron2"/>
    <dgm:cxn modelId="{F38F761D-02D2-4E29-921A-F5456C3D1DF6}" type="presOf" srcId="{7EA664CB-FF4C-4CF3-A7FA-AA323514B152}" destId="{D6BB3FE0-CEB5-4FA6-AC9F-3FB243A4F4E9}" srcOrd="0" destOrd="0" presId="urn:microsoft.com/office/officeart/2005/8/layout/chevron2"/>
    <dgm:cxn modelId="{8F60737F-D0A6-4C6A-9893-FE1CB71F4BB0}" srcId="{E1AE791F-914A-492D-8F2B-E52925B8CC2A}" destId="{075DA618-FCB3-4C51-80C1-1FB58B8D2DED}" srcOrd="0" destOrd="0" parTransId="{AE2F293E-B910-4D3D-BA3D-91079B0C230F}" sibTransId="{BD66C3C9-4D92-4FB8-ACD0-E8C73319CE08}"/>
    <dgm:cxn modelId="{16E8D079-5907-4173-9EC2-F367342A44FB}" srcId="{06CFAFE8-258D-42AA-85E5-C2093AC8E230}" destId="{767269DA-8D65-45BF-B2C3-3E8914061CDD}" srcOrd="0" destOrd="0" parTransId="{4FEC1633-A2CC-4B52-AD45-D7AC9B79E2A9}" sibTransId="{32E30631-B289-4325-AC7B-3819CDE788D7}"/>
    <dgm:cxn modelId="{0039CD2F-4D4A-4F4D-BF29-D36EB712B2F2}" type="presOf" srcId="{075DA618-FCB3-4C51-80C1-1FB58B8D2DED}" destId="{323F440C-8A4E-420B-8100-FACE641EA559}" srcOrd="0" destOrd="0" presId="urn:microsoft.com/office/officeart/2005/8/layout/chevron2"/>
    <dgm:cxn modelId="{767658F2-7FC1-4290-8B83-8618906FF043}" srcId="{D06E9C07-D40B-420B-8533-059A97CCD90E}" destId="{389C82F4-CB29-43A2-85B0-FA65DD1AC969}" srcOrd="1" destOrd="0" parTransId="{B72FC421-7DE3-46E1-9C99-D34279EEE25E}" sibTransId="{0F4680F6-4909-40E3-90A1-EFBB622197F0}"/>
    <dgm:cxn modelId="{50CD3467-FF94-4BB4-90E2-5DFCFC7FCB48}" srcId="{D06E9C07-D40B-420B-8533-059A97CCD90E}" destId="{B86946E0-A72B-48D9-BEE1-6F65F9A8E14B}" srcOrd="4" destOrd="0" parTransId="{CEB62472-EAFD-4E3B-BC4A-59CFBABFFE2F}" sibTransId="{36BAB93D-D9B8-4E86-887C-D8A4F5B00F2D}"/>
    <dgm:cxn modelId="{68DAD866-DDCB-4DF1-8245-3D09D3DF16EE}" srcId="{D06E9C07-D40B-420B-8533-059A97CCD90E}" destId="{E1AE791F-914A-492D-8F2B-E52925B8CC2A}" srcOrd="0" destOrd="0" parTransId="{965618B5-46B9-4D92-ABA6-7650F9DE3FD0}" sibTransId="{8C6F0AFB-3903-4251-B1ED-E76FCC9DEA42}"/>
    <dgm:cxn modelId="{977893A6-4B14-4C91-9D86-012CC82D2026}" type="presOf" srcId="{06CFAFE8-258D-42AA-85E5-C2093AC8E230}" destId="{04A0C11F-873C-4E11-8081-B77CD0D0C56A}" srcOrd="0" destOrd="0" presId="urn:microsoft.com/office/officeart/2005/8/layout/chevron2"/>
    <dgm:cxn modelId="{13933758-3CC3-4729-B0B6-52C38948A45E}" type="presOf" srcId="{767269DA-8D65-45BF-B2C3-3E8914061CDD}" destId="{2B6364FB-D483-42BB-95FA-6BD31EC2697A}" srcOrd="0" destOrd="0" presId="urn:microsoft.com/office/officeart/2005/8/layout/chevron2"/>
    <dgm:cxn modelId="{A176A30B-E9C7-48E0-AB31-B5CCA95B06DC}" srcId="{D06E9C07-D40B-420B-8533-059A97CCD90E}" destId="{7EA664CB-FF4C-4CF3-A7FA-AA323514B152}" srcOrd="2" destOrd="0" parTransId="{C053E447-2343-4B6A-87D7-7DF0628522CE}" sibTransId="{75A48603-F2D9-449A-AFA6-8518149A8468}"/>
    <dgm:cxn modelId="{663D9D23-E560-4DF4-AEC0-3987D46DA57B}" type="presOf" srcId="{D06E9C07-D40B-420B-8533-059A97CCD90E}" destId="{57584E90-9737-4053-B635-8DF907162C2E}" srcOrd="0" destOrd="0" presId="urn:microsoft.com/office/officeart/2005/8/layout/chevron2"/>
    <dgm:cxn modelId="{E6029334-27BB-4145-A0AD-0353B3ACEDBB}" type="presOf" srcId="{AE529310-14CF-4D67-A50E-B30DA3DF8118}" destId="{D6DBE862-9C7D-426C-BF21-83325E18B90B}" srcOrd="0" destOrd="0" presId="urn:microsoft.com/office/officeart/2005/8/layout/chevron2"/>
    <dgm:cxn modelId="{AF2237FD-41DC-4713-B1B3-A4A80D0E214A}" type="presOf" srcId="{99745536-C920-47E6-B3A4-A0DD2AF086AA}" destId="{09E59344-C699-43DD-ACD4-91CD40611420}" srcOrd="0" destOrd="0" presId="urn:microsoft.com/office/officeart/2005/8/layout/chevron2"/>
    <dgm:cxn modelId="{C47C0CA3-BE56-466F-9EB1-CECBEA3C0E67}" srcId="{389C82F4-CB29-43A2-85B0-FA65DD1AC969}" destId="{AE529310-14CF-4D67-A50E-B30DA3DF8118}" srcOrd="0" destOrd="0" parTransId="{E7AF0B9F-E208-4163-9A10-07BAD62AC878}" sibTransId="{B58313DB-9274-48F1-93EB-5CD6E99A4C0A}"/>
    <dgm:cxn modelId="{764EC4C3-6D9F-4DD2-BC73-7C6A9E726C7B}" type="presOf" srcId="{B86946E0-A72B-48D9-BEE1-6F65F9A8E14B}" destId="{0418C478-A2D3-4B6D-8FE2-E4C598845C1F}" srcOrd="0" destOrd="0" presId="urn:microsoft.com/office/officeart/2005/8/layout/chevron2"/>
    <dgm:cxn modelId="{5D3329D6-78F7-4BBA-94C7-F8AD843A4F23}" srcId="{D06E9C07-D40B-420B-8533-059A97CCD90E}" destId="{06CFAFE8-258D-42AA-85E5-C2093AC8E230}" srcOrd="3" destOrd="0" parTransId="{8EE0254F-65FF-4C22-B891-099250ED0DA8}" sibTransId="{DF1F7AAD-A8FB-4E23-8DF0-87F5EFD7CFDC}"/>
    <dgm:cxn modelId="{47505CBE-1BEE-45FE-AED9-2423F89628BB}" type="presParOf" srcId="{57584E90-9737-4053-B635-8DF907162C2E}" destId="{8E77C1ED-16BF-484B-B9C8-0E2567DEE7D2}" srcOrd="0" destOrd="0" presId="urn:microsoft.com/office/officeart/2005/8/layout/chevron2"/>
    <dgm:cxn modelId="{52226246-EFD2-4132-86DC-6A9B566BB553}" type="presParOf" srcId="{8E77C1ED-16BF-484B-B9C8-0E2567DEE7D2}" destId="{344D9D87-B222-490C-B1A8-84C3F0753D23}" srcOrd="0" destOrd="0" presId="urn:microsoft.com/office/officeart/2005/8/layout/chevron2"/>
    <dgm:cxn modelId="{4C08E8CB-D8DC-468B-9FB9-33DD75AE625E}" type="presParOf" srcId="{8E77C1ED-16BF-484B-B9C8-0E2567DEE7D2}" destId="{323F440C-8A4E-420B-8100-FACE641EA559}" srcOrd="1" destOrd="0" presId="urn:microsoft.com/office/officeart/2005/8/layout/chevron2"/>
    <dgm:cxn modelId="{570EC44D-3641-474F-A900-B126A477D38E}" type="presParOf" srcId="{57584E90-9737-4053-B635-8DF907162C2E}" destId="{CA81A259-9153-4EEA-A06F-1BA3F05FD3A6}" srcOrd="1" destOrd="0" presId="urn:microsoft.com/office/officeart/2005/8/layout/chevron2"/>
    <dgm:cxn modelId="{A115E3BB-3C78-4553-AB3B-EFEE13CBC934}" type="presParOf" srcId="{57584E90-9737-4053-B635-8DF907162C2E}" destId="{FCA342CD-6E60-49AD-BC33-D57ABA2ED5B6}" srcOrd="2" destOrd="0" presId="urn:microsoft.com/office/officeart/2005/8/layout/chevron2"/>
    <dgm:cxn modelId="{E85140EE-5CE9-40AA-AD19-0820FABD7A0C}" type="presParOf" srcId="{FCA342CD-6E60-49AD-BC33-D57ABA2ED5B6}" destId="{42415ED1-E449-4BA4-A391-515889546FEF}" srcOrd="0" destOrd="0" presId="urn:microsoft.com/office/officeart/2005/8/layout/chevron2"/>
    <dgm:cxn modelId="{9263FB1B-DF3A-4B4E-BB51-F531865EF555}" type="presParOf" srcId="{FCA342CD-6E60-49AD-BC33-D57ABA2ED5B6}" destId="{D6DBE862-9C7D-426C-BF21-83325E18B90B}" srcOrd="1" destOrd="0" presId="urn:microsoft.com/office/officeart/2005/8/layout/chevron2"/>
    <dgm:cxn modelId="{2A8A0D3B-7E32-4D70-BE50-EDA25A6B3DC4}" type="presParOf" srcId="{57584E90-9737-4053-B635-8DF907162C2E}" destId="{FBBE7356-F157-4B7A-BBDA-5DB9D558DDBB}" srcOrd="3" destOrd="0" presId="urn:microsoft.com/office/officeart/2005/8/layout/chevron2"/>
    <dgm:cxn modelId="{BDB8CC8B-9C08-442E-851B-9C64AE84C93C}" type="presParOf" srcId="{57584E90-9737-4053-B635-8DF907162C2E}" destId="{A880CEB8-C387-402A-8F2C-DE06F5813295}" srcOrd="4" destOrd="0" presId="urn:microsoft.com/office/officeart/2005/8/layout/chevron2"/>
    <dgm:cxn modelId="{D3D6D3EF-65FE-4968-B0FB-8C2B56A727AC}" type="presParOf" srcId="{A880CEB8-C387-402A-8F2C-DE06F5813295}" destId="{D6BB3FE0-CEB5-4FA6-AC9F-3FB243A4F4E9}" srcOrd="0" destOrd="0" presId="urn:microsoft.com/office/officeart/2005/8/layout/chevron2"/>
    <dgm:cxn modelId="{A28E616B-4B75-46A2-98BC-872E04E517C0}" type="presParOf" srcId="{A880CEB8-C387-402A-8F2C-DE06F5813295}" destId="{09E59344-C699-43DD-ACD4-91CD40611420}" srcOrd="1" destOrd="0" presId="urn:microsoft.com/office/officeart/2005/8/layout/chevron2"/>
    <dgm:cxn modelId="{CE34E277-945D-4F6E-B0AC-E0E14C83B9AB}" type="presParOf" srcId="{57584E90-9737-4053-B635-8DF907162C2E}" destId="{CE31B6B3-D55C-44CA-8ED7-491C49F23AF3}" srcOrd="5" destOrd="0" presId="urn:microsoft.com/office/officeart/2005/8/layout/chevron2"/>
    <dgm:cxn modelId="{875244E6-DEB7-4464-A9BA-7943D76568D0}" type="presParOf" srcId="{57584E90-9737-4053-B635-8DF907162C2E}" destId="{929F70E8-DA82-4FFE-81FB-2A9DD5786047}" srcOrd="6" destOrd="0" presId="urn:microsoft.com/office/officeart/2005/8/layout/chevron2"/>
    <dgm:cxn modelId="{1DA2597D-C41B-4F96-AB1B-6885B5C5A503}" type="presParOf" srcId="{929F70E8-DA82-4FFE-81FB-2A9DD5786047}" destId="{04A0C11F-873C-4E11-8081-B77CD0D0C56A}" srcOrd="0" destOrd="0" presId="urn:microsoft.com/office/officeart/2005/8/layout/chevron2"/>
    <dgm:cxn modelId="{AC8A1750-0DBB-418F-BBC6-E3D0E97270A1}" type="presParOf" srcId="{929F70E8-DA82-4FFE-81FB-2A9DD5786047}" destId="{2B6364FB-D483-42BB-95FA-6BD31EC2697A}" srcOrd="1" destOrd="0" presId="urn:microsoft.com/office/officeart/2005/8/layout/chevron2"/>
    <dgm:cxn modelId="{1DE5DC5E-6E90-4EE2-8134-65F91455A57D}" type="presParOf" srcId="{57584E90-9737-4053-B635-8DF907162C2E}" destId="{FD0572EA-78CC-4E9D-BF81-2A8F82D47867}" srcOrd="7" destOrd="0" presId="urn:microsoft.com/office/officeart/2005/8/layout/chevron2"/>
    <dgm:cxn modelId="{8E959853-95C1-46D1-A878-CCA5DC37813B}" type="presParOf" srcId="{57584E90-9737-4053-B635-8DF907162C2E}" destId="{E54F8197-C37D-4143-AA04-FDB07246C2D5}" srcOrd="8" destOrd="0" presId="urn:microsoft.com/office/officeart/2005/8/layout/chevron2"/>
    <dgm:cxn modelId="{4192E94C-631B-4E5C-BA35-F22C462435A1}" type="presParOf" srcId="{E54F8197-C37D-4143-AA04-FDB07246C2D5}" destId="{0418C478-A2D3-4B6D-8FE2-E4C598845C1F}" srcOrd="0" destOrd="0" presId="urn:microsoft.com/office/officeart/2005/8/layout/chevron2"/>
    <dgm:cxn modelId="{DFC5511E-C6D2-4A8A-9BBB-96FE787F873F}" type="presParOf" srcId="{E54F8197-C37D-4143-AA04-FDB07246C2D5}" destId="{B58BB22F-2A29-4804-9C0D-973ABDFC7CF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98D1E9-2D27-4397-89E9-0EB9DA746A3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96B1AD6-B39D-4B89-A02A-E2F7E08B1F4A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Творчество и дизайн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0591A4-2168-4CA7-9997-3A18DE73E01B}" type="parTrans" cxnId="{15A1A8FF-AD67-4620-80CA-7F5D8F4C0DE4}">
      <dgm:prSet/>
      <dgm:spPr/>
      <dgm:t>
        <a:bodyPr/>
        <a:lstStyle/>
        <a:p>
          <a:endParaRPr lang="ru-RU"/>
        </a:p>
      </dgm:t>
    </dgm:pt>
    <dgm:pt modelId="{18154A5B-23A0-4BBB-A611-5E312242EC2C}" type="sibTrans" cxnId="{15A1A8FF-AD67-4620-80CA-7F5D8F4C0DE4}">
      <dgm:prSet/>
      <dgm:spPr/>
      <dgm:t>
        <a:bodyPr/>
        <a:lstStyle/>
        <a:p>
          <a:endParaRPr lang="ru-RU"/>
        </a:p>
      </dgm:t>
    </dgm:pt>
    <dgm:pt modelId="{42BCD993-D34C-4C18-A40C-60FD0D87E561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Обслуживание гражданского транспорта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4531F6-554C-464B-8F1F-3AFDD3EA6729}" type="parTrans" cxnId="{8BDDCFD1-209F-4F3C-A992-E9824B1B56C9}">
      <dgm:prSet/>
      <dgm:spPr/>
      <dgm:t>
        <a:bodyPr/>
        <a:lstStyle/>
        <a:p>
          <a:endParaRPr lang="ru-RU"/>
        </a:p>
      </dgm:t>
    </dgm:pt>
    <dgm:pt modelId="{D1521B92-6676-47F1-9710-B8289CB58419}" type="sibTrans" cxnId="{8BDDCFD1-209F-4F3C-A992-E9824B1B56C9}">
      <dgm:prSet/>
      <dgm:spPr/>
      <dgm:t>
        <a:bodyPr/>
        <a:lstStyle/>
        <a:p>
          <a:endParaRPr lang="ru-RU"/>
        </a:p>
      </dgm:t>
    </dgm:pt>
    <dgm:pt modelId="{951DC306-7799-4341-9E90-353A103A69D9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Строительные технологии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9590EE-9F8E-46E6-9A6F-8BA646D749CC}" type="parTrans" cxnId="{6E9384C8-5869-41E8-9E9C-3F4D439E4C2A}">
      <dgm:prSet/>
      <dgm:spPr/>
      <dgm:t>
        <a:bodyPr/>
        <a:lstStyle/>
        <a:p>
          <a:endParaRPr lang="ru-RU"/>
        </a:p>
      </dgm:t>
    </dgm:pt>
    <dgm:pt modelId="{2F3C9B86-202C-4923-A0AE-3531D8B26F9A}" type="sibTrans" cxnId="{6E9384C8-5869-41E8-9E9C-3F4D439E4C2A}">
      <dgm:prSet/>
      <dgm:spPr/>
      <dgm:t>
        <a:bodyPr/>
        <a:lstStyle/>
        <a:p>
          <a:endParaRPr lang="ru-RU"/>
        </a:p>
      </dgm:t>
    </dgm:pt>
    <dgm:pt modelId="{1A077D7A-2366-4108-A6BF-24852C6B68D7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Производственные и инженерные технологии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4B766E-6CAC-4A37-88F0-9609F354FB99}" type="parTrans" cxnId="{10593146-76DC-446C-B755-157A608881FB}">
      <dgm:prSet/>
      <dgm:spPr/>
      <dgm:t>
        <a:bodyPr/>
        <a:lstStyle/>
        <a:p>
          <a:endParaRPr lang="ru-RU"/>
        </a:p>
      </dgm:t>
    </dgm:pt>
    <dgm:pt modelId="{640CF329-8E15-48E5-A24F-73AD59652DB2}" type="sibTrans" cxnId="{10593146-76DC-446C-B755-157A608881FB}">
      <dgm:prSet/>
      <dgm:spPr/>
      <dgm:t>
        <a:bodyPr/>
        <a:lstStyle/>
        <a:p>
          <a:endParaRPr lang="ru-RU"/>
        </a:p>
      </dgm:t>
    </dgm:pt>
    <dgm:pt modelId="{97553ACC-5DFB-4844-94EF-4E814850BA5B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Специалисты в сфере услуг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8F1087-0C0C-43AD-B835-A5272598339C}" type="parTrans" cxnId="{7C8DF783-A493-437A-A4D6-9B4ECA9F1516}">
      <dgm:prSet/>
      <dgm:spPr/>
      <dgm:t>
        <a:bodyPr/>
        <a:lstStyle/>
        <a:p>
          <a:endParaRPr lang="ru-RU"/>
        </a:p>
      </dgm:t>
    </dgm:pt>
    <dgm:pt modelId="{625D8FAD-AE6A-4BB6-9040-F5FF17132AC3}" type="sibTrans" cxnId="{7C8DF783-A493-437A-A4D6-9B4ECA9F1516}">
      <dgm:prSet/>
      <dgm:spPr/>
      <dgm:t>
        <a:bodyPr/>
        <a:lstStyle/>
        <a:p>
          <a:endParaRPr lang="ru-RU"/>
        </a:p>
      </dgm:t>
    </dgm:pt>
    <dgm:pt modelId="{D160CA91-45A7-437A-A421-DA475C1B2DAC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Информационные и коммуникационные технологии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2F7581-7ACF-4A9F-90B1-07E884FE6D32}" type="parTrans" cxnId="{70EB5A6E-0161-4E56-920F-8C37CA6AAC03}">
      <dgm:prSet/>
      <dgm:spPr/>
      <dgm:t>
        <a:bodyPr/>
        <a:lstStyle/>
        <a:p>
          <a:endParaRPr lang="ru-RU"/>
        </a:p>
      </dgm:t>
    </dgm:pt>
    <dgm:pt modelId="{145048E1-3302-4415-B2BE-7DF15D6F304F}" type="sibTrans" cxnId="{70EB5A6E-0161-4E56-920F-8C37CA6AAC03}">
      <dgm:prSet/>
      <dgm:spPr/>
      <dgm:t>
        <a:bodyPr/>
        <a:lstStyle/>
        <a:p>
          <a:endParaRPr lang="ru-RU"/>
        </a:p>
      </dgm:t>
    </dgm:pt>
    <dgm:pt modelId="{FE463605-03C1-4D1D-91B8-845D20348F42}" type="pres">
      <dgm:prSet presAssocID="{C398D1E9-2D27-4397-89E9-0EB9DA746A3E}" presName="compositeShape" presStyleCnt="0">
        <dgm:presLayoutVars>
          <dgm:dir/>
          <dgm:resizeHandles/>
        </dgm:presLayoutVars>
      </dgm:prSet>
      <dgm:spPr/>
    </dgm:pt>
    <dgm:pt modelId="{C25B216D-5AC7-4C23-9006-FA6065CD9DF7}" type="pres">
      <dgm:prSet presAssocID="{C398D1E9-2D27-4397-89E9-0EB9DA746A3E}" presName="pyramid" presStyleLbl="node1" presStyleIdx="0" presStyleCnt="1" custLinFactNeighborX="-37783" custLinFactNeighborY="954"/>
      <dgm:spPr>
        <a:prstGeom prst="rect">
          <a:avLst/>
        </a:prstGeom>
        <a:solidFill>
          <a:schemeClr val="accent1">
            <a:lumMod val="50000"/>
          </a:schemeClr>
        </a:solidFill>
      </dgm:spPr>
    </dgm:pt>
    <dgm:pt modelId="{79344834-3DD6-4B57-B0C6-5245378943B1}" type="pres">
      <dgm:prSet presAssocID="{C398D1E9-2D27-4397-89E9-0EB9DA746A3E}" presName="theList" presStyleCnt="0"/>
      <dgm:spPr/>
    </dgm:pt>
    <dgm:pt modelId="{DC25683C-4A6C-482F-B506-C6526EB5A0B7}" type="pres">
      <dgm:prSet presAssocID="{951DC306-7799-4341-9E90-353A103A69D9}" presName="aNode" presStyleLbl="fgAcc1" presStyleIdx="0" presStyleCnt="6" custScaleX="236599" custScaleY="75947" custLinFactY="36486" custLinFactNeighborX="157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7DB0F-67CD-47E3-954A-13FA489086C9}" type="pres">
      <dgm:prSet presAssocID="{951DC306-7799-4341-9E90-353A103A69D9}" presName="aSpace" presStyleCnt="0"/>
      <dgm:spPr/>
    </dgm:pt>
    <dgm:pt modelId="{9A3F8097-6D51-4BEE-BE3B-26EDAFC97497}" type="pres">
      <dgm:prSet presAssocID="{97553ACC-5DFB-4844-94EF-4E814850BA5B}" presName="aNode" presStyleLbl="fgAcc1" presStyleIdx="1" presStyleCnt="6" custScaleX="236599" custScaleY="75947" custLinFactY="36486" custLinFactNeighborX="157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176D8-7224-43E4-B775-88320BA64EC0}" type="pres">
      <dgm:prSet presAssocID="{97553ACC-5DFB-4844-94EF-4E814850BA5B}" presName="aSpace" presStyleCnt="0"/>
      <dgm:spPr/>
    </dgm:pt>
    <dgm:pt modelId="{55D61D2C-B01A-4E06-AAFD-064A6065530F}" type="pres">
      <dgm:prSet presAssocID="{D160CA91-45A7-437A-A421-DA475C1B2DAC}" presName="aNode" presStyleLbl="fgAcc1" presStyleIdx="2" presStyleCnt="6" custScaleX="236599" custScaleY="75947" custLinFactY="36486" custLinFactNeighborX="157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B97D83-8600-407C-A693-212CF9C1817C}" type="pres">
      <dgm:prSet presAssocID="{D160CA91-45A7-437A-A421-DA475C1B2DAC}" presName="aSpace" presStyleCnt="0"/>
      <dgm:spPr/>
    </dgm:pt>
    <dgm:pt modelId="{AD585F4D-C6EF-4E75-8F98-92D9157B1C38}" type="pres">
      <dgm:prSet presAssocID="{1A077D7A-2366-4108-A6BF-24852C6B68D7}" presName="aNode" presStyleLbl="fgAcc1" presStyleIdx="3" presStyleCnt="6" custScaleX="236599" custScaleY="75947" custLinFactY="36486" custLinFactNeighborX="1481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79C1E-9362-4A82-9024-3DEB3BAD5D07}" type="pres">
      <dgm:prSet presAssocID="{1A077D7A-2366-4108-A6BF-24852C6B68D7}" presName="aSpace" presStyleCnt="0"/>
      <dgm:spPr/>
    </dgm:pt>
    <dgm:pt modelId="{A817FC76-9BCE-407C-9386-EE06D23ADA55}" type="pres">
      <dgm:prSet presAssocID="{42BCD993-D34C-4C18-A40C-60FD0D87E561}" presName="aNode" presStyleLbl="fgAcc1" presStyleIdx="4" presStyleCnt="6" custScaleX="236599" custScaleY="75947" custLinFactY="36486" custLinFactNeighborX="157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58B59-F19E-440D-9008-CCC0292EDD37}" type="pres">
      <dgm:prSet presAssocID="{42BCD993-D34C-4C18-A40C-60FD0D87E561}" presName="aSpace" presStyleCnt="0"/>
      <dgm:spPr/>
    </dgm:pt>
    <dgm:pt modelId="{09C6825C-CC04-40DF-AC80-F674D428E927}" type="pres">
      <dgm:prSet presAssocID="{A96B1AD6-B39D-4B89-A02A-E2F7E08B1F4A}" presName="aNode" presStyleLbl="fgAcc1" presStyleIdx="5" presStyleCnt="6" custScaleX="235247" custScaleY="73422" custLinFactY="37076" custLinFactNeighborX="149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6C33C-596D-40D6-8B79-33E234CAB906}" type="pres">
      <dgm:prSet presAssocID="{A96B1AD6-B39D-4B89-A02A-E2F7E08B1F4A}" presName="aSpace" presStyleCnt="0"/>
      <dgm:spPr/>
    </dgm:pt>
  </dgm:ptLst>
  <dgm:cxnLst>
    <dgm:cxn modelId="{15A1A8FF-AD67-4620-80CA-7F5D8F4C0DE4}" srcId="{C398D1E9-2D27-4397-89E9-0EB9DA746A3E}" destId="{A96B1AD6-B39D-4B89-A02A-E2F7E08B1F4A}" srcOrd="5" destOrd="0" parTransId="{DB0591A4-2168-4CA7-9997-3A18DE73E01B}" sibTransId="{18154A5B-23A0-4BBB-A611-5E312242EC2C}"/>
    <dgm:cxn modelId="{597A92FE-6BAF-4E4B-ABD9-91FC7A6D4005}" type="presOf" srcId="{1A077D7A-2366-4108-A6BF-24852C6B68D7}" destId="{AD585F4D-C6EF-4E75-8F98-92D9157B1C38}" srcOrd="0" destOrd="0" presId="urn:microsoft.com/office/officeart/2005/8/layout/pyramid2"/>
    <dgm:cxn modelId="{31901266-52CF-40D8-AB97-083D6AB0181A}" type="presOf" srcId="{97553ACC-5DFB-4844-94EF-4E814850BA5B}" destId="{9A3F8097-6D51-4BEE-BE3B-26EDAFC97497}" srcOrd="0" destOrd="0" presId="urn:microsoft.com/office/officeart/2005/8/layout/pyramid2"/>
    <dgm:cxn modelId="{C1EC0F1D-C0DB-4FDD-9DB3-CE24B81C0407}" type="presOf" srcId="{A96B1AD6-B39D-4B89-A02A-E2F7E08B1F4A}" destId="{09C6825C-CC04-40DF-AC80-F674D428E927}" srcOrd="0" destOrd="0" presId="urn:microsoft.com/office/officeart/2005/8/layout/pyramid2"/>
    <dgm:cxn modelId="{4DB8990E-F188-460A-BE7C-84DD4E558328}" type="presOf" srcId="{C398D1E9-2D27-4397-89E9-0EB9DA746A3E}" destId="{FE463605-03C1-4D1D-91B8-845D20348F42}" srcOrd="0" destOrd="0" presId="urn:microsoft.com/office/officeart/2005/8/layout/pyramid2"/>
    <dgm:cxn modelId="{329134E8-2CC5-45E7-852D-34C9A90D00A4}" type="presOf" srcId="{42BCD993-D34C-4C18-A40C-60FD0D87E561}" destId="{A817FC76-9BCE-407C-9386-EE06D23ADA55}" srcOrd="0" destOrd="0" presId="urn:microsoft.com/office/officeart/2005/8/layout/pyramid2"/>
    <dgm:cxn modelId="{70EB5A6E-0161-4E56-920F-8C37CA6AAC03}" srcId="{C398D1E9-2D27-4397-89E9-0EB9DA746A3E}" destId="{D160CA91-45A7-437A-A421-DA475C1B2DAC}" srcOrd="2" destOrd="0" parTransId="{EE2F7581-7ACF-4A9F-90B1-07E884FE6D32}" sibTransId="{145048E1-3302-4415-B2BE-7DF15D6F304F}"/>
    <dgm:cxn modelId="{6E9384C8-5869-41E8-9E9C-3F4D439E4C2A}" srcId="{C398D1E9-2D27-4397-89E9-0EB9DA746A3E}" destId="{951DC306-7799-4341-9E90-353A103A69D9}" srcOrd="0" destOrd="0" parTransId="{599590EE-9F8E-46E6-9A6F-8BA646D749CC}" sibTransId="{2F3C9B86-202C-4923-A0AE-3531D8B26F9A}"/>
    <dgm:cxn modelId="{7C8DF783-A493-437A-A4D6-9B4ECA9F1516}" srcId="{C398D1E9-2D27-4397-89E9-0EB9DA746A3E}" destId="{97553ACC-5DFB-4844-94EF-4E814850BA5B}" srcOrd="1" destOrd="0" parTransId="{3C8F1087-0C0C-43AD-B835-A5272598339C}" sibTransId="{625D8FAD-AE6A-4BB6-9040-F5FF17132AC3}"/>
    <dgm:cxn modelId="{8A5F0A48-04A5-444D-B1A9-176DC1F5EB94}" type="presOf" srcId="{951DC306-7799-4341-9E90-353A103A69D9}" destId="{DC25683C-4A6C-482F-B506-C6526EB5A0B7}" srcOrd="0" destOrd="0" presId="urn:microsoft.com/office/officeart/2005/8/layout/pyramid2"/>
    <dgm:cxn modelId="{CD9DC002-04C3-4FA7-8309-E1FC24905D4B}" type="presOf" srcId="{D160CA91-45A7-437A-A421-DA475C1B2DAC}" destId="{55D61D2C-B01A-4E06-AAFD-064A6065530F}" srcOrd="0" destOrd="0" presId="urn:microsoft.com/office/officeart/2005/8/layout/pyramid2"/>
    <dgm:cxn modelId="{8BDDCFD1-209F-4F3C-A992-E9824B1B56C9}" srcId="{C398D1E9-2D27-4397-89E9-0EB9DA746A3E}" destId="{42BCD993-D34C-4C18-A40C-60FD0D87E561}" srcOrd="4" destOrd="0" parTransId="{874531F6-554C-464B-8F1F-3AFDD3EA6729}" sibTransId="{D1521B92-6676-47F1-9710-B8289CB58419}"/>
    <dgm:cxn modelId="{10593146-76DC-446C-B755-157A608881FB}" srcId="{C398D1E9-2D27-4397-89E9-0EB9DA746A3E}" destId="{1A077D7A-2366-4108-A6BF-24852C6B68D7}" srcOrd="3" destOrd="0" parTransId="{174B766E-6CAC-4A37-88F0-9609F354FB99}" sibTransId="{640CF329-8E15-48E5-A24F-73AD59652DB2}"/>
    <dgm:cxn modelId="{908FF7E2-32C1-4ED6-AB4D-3BD6AE9C9766}" type="presParOf" srcId="{FE463605-03C1-4D1D-91B8-845D20348F42}" destId="{C25B216D-5AC7-4C23-9006-FA6065CD9DF7}" srcOrd="0" destOrd="0" presId="urn:microsoft.com/office/officeart/2005/8/layout/pyramid2"/>
    <dgm:cxn modelId="{EA63A0F9-31C0-4D11-ADAC-5496BB17A6E5}" type="presParOf" srcId="{FE463605-03C1-4D1D-91B8-845D20348F42}" destId="{79344834-3DD6-4B57-B0C6-5245378943B1}" srcOrd="1" destOrd="0" presId="urn:microsoft.com/office/officeart/2005/8/layout/pyramid2"/>
    <dgm:cxn modelId="{AE1B0099-143F-4D23-8E62-4CB46337804F}" type="presParOf" srcId="{79344834-3DD6-4B57-B0C6-5245378943B1}" destId="{DC25683C-4A6C-482F-B506-C6526EB5A0B7}" srcOrd="0" destOrd="0" presId="urn:microsoft.com/office/officeart/2005/8/layout/pyramid2"/>
    <dgm:cxn modelId="{3A6E8E7C-8848-45CA-BD1D-51841CE354AE}" type="presParOf" srcId="{79344834-3DD6-4B57-B0C6-5245378943B1}" destId="{4107DB0F-67CD-47E3-954A-13FA489086C9}" srcOrd="1" destOrd="0" presId="urn:microsoft.com/office/officeart/2005/8/layout/pyramid2"/>
    <dgm:cxn modelId="{70DFAAAE-31F1-448D-96D8-F0C03C4B673B}" type="presParOf" srcId="{79344834-3DD6-4B57-B0C6-5245378943B1}" destId="{9A3F8097-6D51-4BEE-BE3B-26EDAFC97497}" srcOrd="2" destOrd="0" presId="urn:microsoft.com/office/officeart/2005/8/layout/pyramid2"/>
    <dgm:cxn modelId="{9CE3A309-495C-4C3A-BC0F-4B1621B75747}" type="presParOf" srcId="{79344834-3DD6-4B57-B0C6-5245378943B1}" destId="{C9B176D8-7224-43E4-B775-88320BA64EC0}" srcOrd="3" destOrd="0" presId="urn:microsoft.com/office/officeart/2005/8/layout/pyramid2"/>
    <dgm:cxn modelId="{1B8D6765-2C19-45EF-B10E-3A642DADD03A}" type="presParOf" srcId="{79344834-3DD6-4B57-B0C6-5245378943B1}" destId="{55D61D2C-B01A-4E06-AAFD-064A6065530F}" srcOrd="4" destOrd="0" presId="urn:microsoft.com/office/officeart/2005/8/layout/pyramid2"/>
    <dgm:cxn modelId="{F49A10F2-4E7E-44A1-BB65-E95788CC0792}" type="presParOf" srcId="{79344834-3DD6-4B57-B0C6-5245378943B1}" destId="{05B97D83-8600-407C-A693-212CF9C1817C}" srcOrd="5" destOrd="0" presId="urn:microsoft.com/office/officeart/2005/8/layout/pyramid2"/>
    <dgm:cxn modelId="{A3E8DFCA-5F86-4BC3-8E02-5F474BF37520}" type="presParOf" srcId="{79344834-3DD6-4B57-B0C6-5245378943B1}" destId="{AD585F4D-C6EF-4E75-8F98-92D9157B1C38}" srcOrd="6" destOrd="0" presId="urn:microsoft.com/office/officeart/2005/8/layout/pyramid2"/>
    <dgm:cxn modelId="{D4A1D34A-2776-44B1-8244-89A955FE5683}" type="presParOf" srcId="{79344834-3DD6-4B57-B0C6-5245378943B1}" destId="{39879C1E-9362-4A82-9024-3DEB3BAD5D07}" srcOrd="7" destOrd="0" presId="urn:microsoft.com/office/officeart/2005/8/layout/pyramid2"/>
    <dgm:cxn modelId="{963162F4-1013-422B-A41B-28C21B20E00D}" type="presParOf" srcId="{79344834-3DD6-4B57-B0C6-5245378943B1}" destId="{A817FC76-9BCE-407C-9386-EE06D23ADA55}" srcOrd="8" destOrd="0" presId="urn:microsoft.com/office/officeart/2005/8/layout/pyramid2"/>
    <dgm:cxn modelId="{7D0A470D-9325-46BE-866F-9028F28D540E}" type="presParOf" srcId="{79344834-3DD6-4B57-B0C6-5245378943B1}" destId="{5D658B59-F19E-440D-9008-CCC0292EDD37}" srcOrd="9" destOrd="0" presId="urn:microsoft.com/office/officeart/2005/8/layout/pyramid2"/>
    <dgm:cxn modelId="{7DA876AE-96C4-495C-BA25-B6CB455377A2}" type="presParOf" srcId="{79344834-3DD6-4B57-B0C6-5245378943B1}" destId="{09C6825C-CC04-40DF-AC80-F674D428E927}" srcOrd="10" destOrd="0" presId="urn:microsoft.com/office/officeart/2005/8/layout/pyramid2"/>
    <dgm:cxn modelId="{B7B331B3-5D95-47D9-8BB6-AF0E3BEF5674}" type="presParOf" srcId="{79344834-3DD6-4B57-B0C6-5245378943B1}" destId="{1B26C33C-596D-40D6-8B79-33E234CAB906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98D1E9-2D27-4397-89E9-0EB9DA746A3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96B1AD6-B39D-4B89-A02A-E2F7E08B1F4A}">
      <dgm:prSet phldrT="[Текст]" custT="1"/>
      <dgm:spPr/>
      <dgm:t>
        <a:bodyPr/>
        <a:lstStyle/>
        <a:p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2016 г. – апробация Регионального стандарта кадрового обеспечения промышленного роста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0591A4-2168-4CA7-9997-3A18DE73E01B}" type="parTrans" cxnId="{15A1A8FF-AD67-4620-80CA-7F5D8F4C0DE4}">
      <dgm:prSet/>
      <dgm:spPr/>
      <dgm:t>
        <a:bodyPr/>
        <a:lstStyle/>
        <a:p>
          <a:endParaRPr lang="ru-RU"/>
        </a:p>
      </dgm:t>
    </dgm:pt>
    <dgm:pt modelId="{18154A5B-23A0-4BBB-A611-5E312242EC2C}" type="sibTrans" cxnId="{15A1A8FF-AD67-4620-80CA-7F5D8F4C0DE4}">
      <dgm:prSet/>
      <dgm:spPr/>
      <dgm:t>
        <a:bodyPr/>
        <a:lstStyle/>
        <a:p>
          <a:endParaRPr lang="ru-RU"/>
        </a:p>
      </dgm:t>
    </dgm:pt>
    <dgm:pt modelId="{42BCD993-D34C-4C18-A40C-60FD0D87E561}">
      <dgm:prSet phldrT="[Текст]" custT="1"/>
      <dgm:spPr/>
      <dgm:t>
        <a:bodyPr/>
        <a:lstStyle/>
        <a:p>
          <a:r>
            <a:rPr lang="ru-RU" sz="1600" b="1" dirty="0" smtClean="0">
              <a:latin typeface="Arial" panose="020B0604020202020204" pitchFamily="34" charset="0"/>
              <a:cs typeface="Arial" panose="020B0604020202020204" pitchFamily="34" charset="0"/>
            </a:rPr>
            <a:t>2015 г. – завоевано право проведения мирового чемпионата в 2019 г. в Казани.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4531F6-554C-464B-8F1F-3AFDD3EA6729}" type="parTrans" cxnId="{8BDDCFD1-209F-4F3C-A992-E9824B1B56C9}">
      <dgm:prSet/>
      <dgm:spPr/>
      <dgm:t>
        <a:bodyPr/>
        <a:lstStyle/>
        <a:p>
          <a:endParaRPr lang="ru-RU"/>
        </a:p>
      </dgm:t>
    </dgm:pt>
    <dgm:pt modelId="{D1521B92-6676-47F1-9710-B8289CB58419}" type="sibTrans" cxnId="{8BDDCFD1-209F-4F3C-A992-E9824B1B56C9}">
      <dgm:prSet/>
      <dgm:spPr/>
      <dgm:t>
        <a:bodyPr/>
        <a:lstStyle/>
        <a:p>
          <a:endParaRPr lang="ru-RU"/>
        </a:p>
      </dgm:t>
    </dgm:pt>
    <dgm:pt modelId="{951DC306-7799-4341-9E90-353A103A69D9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2012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г. – вступление в движение 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WSI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(60 член)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9590EE-9F8E-46E6-9A6F-8BA646D749CC}" type="parTrans" cxnId="{6E9384C8-5869-41E8-9E9C-3F4D439E4C2A}">
      <dgm:prSet/>
      <dgm:spPr/>
      <dgm:t>
        <a:bodyPr/>
        <a:lstStyle/>
        <a:p>
          <a:endParaRPr lang="ru-RU"/>
        </a:p>
      </dgm:t>
    </dgm:pt>
    <dgm:pt modelId="{2F3C9B86-202C-4923-A0AE-3531D8B26F9A}" type="sibTrans" cxnId="{6E9384C8-5869-41E8-9E9C-3F4D439E4C2A}">
      <dgm:prSet/>
      <dgm:spPr/>
      <dgm:t>
        <a:bodyPr/>
        <a:lstStyle/>
        <a:p>
          <a:endParaRPr lang="ru-RU"/>
        </a:p>
      </dgm:t>
    </dgm:pt>
    <dgm:pt modelId="{1A077D7A-2366-4108-A6BF-24852C6B68D7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2014 г. – первое участие в европейском первенстве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4B766E-6CAC-4A37-88F0-9609F354FB99}" type="parTrans" cxnId="{10593146-76DC-446C-B755-157A608881FB}">
      <dgm:prSet/>
      <dgm:spPr/>
      <dgm:t>
        <a:bodyPr/>
        <a:lstStyle/>
        <a:p>
          <a:endParaRPr lang="ru-RU"/>
        </a:p>
      </dgm:t>
    </dgm:pt>
    <dgm:pt modelId="{640CF329-8E15-48E5-A24F-73AD59652DB2}" type="sibTrans" cxnId="{10593146-76DC-446C-B755-157A608881FB}">
      <dgm:prSet/>
      <dgm:spPr/>
      <dgm:t>
        <a:bodyPr/>
        <a:lstStyle/>
        <a:p>
          <a:endParaRPr lang="ru-RU"/>
        </a:p>
      </dgm:t>
    </dgm:pt>
    <dgm:pt modelId="{97553ACC-5DFB-4844-94EF-4E814850BA5B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2012 г. – первый открытый чемпионат Москвы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8F1087-0C0C-43AD-B835-A5272598339C}" type="parTrans" cxnId="{7C8DF783-A493-437A-A4D6-9B4ECA9F1516}">
      <dgm:prSet/>
      <dgm:spPr/>
      <dgm:t>
        <a:bodyPr/>
        <a:lstStyle/>
        <a:p>
          <a:endParaRPr lang="ru-RU"/>
        </a:p>
      </dgm:t>
    </dgm:pt>
    <dgm:pt modelId="{625D8FAD-AE6A-4BB6-9040-F5FF17132AC3}" type="sibTrans" cxnId="{7C8DF783-A493-437A-A4D6-9B4ECA9F1516}">
      <dgm:prSet/>
      <dgm:spPr/>
      <dgm:t>
        <a:bodyPr/>
        <a:lstStyle/>
        <a:p>
          <a:endParaRPr lang="ru-RU"/>
        </a:p>
      </dgm:t>
    </dgm:pt>
    <dgm:pt modelId="{D160CA91-45A7-437A-A421-DA475C1B2DAC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2014г. – учреждение СОЮЗА «Ворлдскиллс Россия»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2F7581-7ACF-4A9F-90B1-07E884FE6D32}" type="parTrans" cxnId="{70EB5A6E-0161-4E56-920F-8C37CA6AAC03}">
      <dgm:prSet/>
      <dgm:spPr/>
      <dgm:t>
        <a:bodyPr/>
        <a:lstStyle/>
        <a:p>
          <a:endParaRPr lang="ru-RU"/>
        </a:p>
      </dgm:t>
    </dgm:pt>
    <dgm:pt modelId="{145048E1-3302-4415-B2BE-7DF15D6F304F}" type="sibTrans" cxnId="{70EB5A6E-0161-4E56-920F-8C37CA6AAC03}">
      <dgm:prSet/>
      <dgm:spPr/>
      <dgm:t>
        <a:bodyPr/>
        <a:lstStyle/>
        <a:p>
          <a:endParaRPr lang="ru-RU"/>
        </a:p>
      </dgm:t>
    </dgm:pt>
    <dgm:pt modelId="{F8CDAD04-32CE-415B-AB46-B1541509D012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2013 г. – первое участие в мировом чемпионате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46283E-77CF-4A8E-B63D-68DECE0051D8}" type="parTrans" cxnId="{23F017A9-FE8B-446A-BE26-C16C3251B00F}">
      <dgm:prSet/>
      <dgm:spPr/>
      <dgm:t>
        <a:bodyPr/>
        <a:lstStyle/>
        <a:p>
          <a:endParaRPr lang="ru-RU"/>
        </a:p>
      </dgm:t>
    </dgm:pt>
    <dgm:pt modelId="{8DB58900-1464-4018-8490-2EEC96F13D28}" type="sibTrans" cxnId="{23F017A9-FE8B-446A-BE26-C16C3251B00F}">
      <dgm:prSet/>
      <dgm:spPr/>
      <dgm:t>
        <a:bodyPr/>
        <a:lstStyle/>
        <a:p>
          <a:endParaRPr lang="ru-RU"/>
        </a:p>
      </dgm:t>
    </dgm:pt>
    <dgm:pt modelId="{DA8B25D1-7A5C-44D7-A0EB-F90B86685965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2013 г. – проведен первый </a:t>
          </a:r>
          <a:r>
            <a:rPr lang="ru-RU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национ.чемпионат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732E6B-BE93-4DBC-8DD2-C767EE166D98}" type="parTrans" cxnId="{50009899-6631-4C3A-9A7E-B89903364735}">
      <dgm:prSet/>
      <dgm:spPr/>
      <dgm:t>
        <a:bodyPr/>
        <a:lstStyle/>
        <a:p>
          <a:endParaRPr lang="ru-RU"/>
        </a:p>
      </dgm:t>
    </dgm:pt>
    <dgm:pt modelId="{E2AC6C5B-B4F3-4E10-94FC-CE1504DA5AE1}" type="sibTrans" cxnId="{50009899-6631-4C3A-9A7E-B89903364735}">
      <dgm:prSet/>
      <dgm:spPr/>
      <dgm:t>
        <a:bodyPr/>
        <a:lstStyle/>
        <a:p>
          <a:endParaRPr lang="ru-RU"/>
        </a:p>
      </dgm:t>
    </dgm:pt>
    <dgm:pt modelId="{FE463605-03C1-4D1D-91B8-845D20348F42}" type="pres">
      <dgm:prSet presAssocID="{C398D1E9-2D27-4397-89E9-0EB9DA746A3E}" presName="compositeShape" presStyleCnt="0">
        <dgm:presLayoutVars>
          <dgm:dir/>
          <dgm:resizeHandles/>
        </dgm:presLayoutVars>
      </dgm:prSet>
      <dgm:spPr/>
    </dgm:pt>
    <dgm:pt modelId="{C25B216D-5AC7-4C23-9006-FA6065CD9DF7}" type="pres">
      <dgm:prSet presAssocID="{C398D1E9-2D27-4397-89E9-0EB9DA746A3E}" presName="pyramid" presStyleLbl="node1" presStyleIdx="0" presStyleCnt="1" custLinFactNeighborX="-38396" custLinFactNeighborY="-613"/>
      <dgm:spPr>
        <a:prstGeom prst="rect">
          <a:avLst/>
        </a:prstGeom>
        <a:solidFill>
          <a:schemeClr val="accent1">
            <a:lumMod val="50000"/>
          </a:schemeClr>
        </a:solidFill>
      </dgm:spPr>
    </dgm:pt>
    <dgm:pt modelId="{79344834-3DD6-4B57-B0C6-5245378943B1}" type="pres">
      <dgm:prSet presAssocID="{C398D1E9-2D27-4397-89E9-0EB9DA746A3E}" presName="theList" presStyleCnt="0"/>
      <dgm:spPr/>
    </dgm:pt>
    <dgm:pt modelId="{DC25683C-4A6C-482F-B506-C6526EB5A0B7}" type="pres">
      <dgm:prSet presAssocID="{951DC306-7799-4341-9E90-353A103A69D9}" presName="aNode" presStyleLbl="fgAcc1" presStyleIdx="0" presStyleCnt="8" custScaleX="236599" custScaleY="75947" custLinFactY="36486" custLinFactNeighborX="157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7DB0F-67CD-47E3-954A-13FA489086C9}" type="pres">
      <dgm:prSet presAssocID="{951DC306-7799-4341-9E90-353A103A69D9}" presName="aSpace" presStyleCnt="0"/>
      <dgm:spPr/>
    </dgm:pt>
    <dgm:pt modelId="{9A3F8097-6D51-4BEE-BE3B-26EDAFC97497}" type="pres">
      <dgm:prSet presAssocID="{97553ACC-5DFB-4844-94EF-4E814850BA5B}" presName="aNode" presStyleLbl="fgAcc1" presStyleIdx="1" presStyleCnt="8" custScaleX="236599" custScaleY="75947" custLinFactY="36486" custLinFactNeighborX="157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176D8-7224-43E4-B775-88320BA64EC0}" type="pres">
      <dgm:prSet presAssocID="{97553ACC-5DFB-4844-94EF-4E814850BA5B}" presName="aSpace" presStyleCnt="0"/>
      <dgm:spPr/>
    </dgm:pt>
    <dgm:pt modelId="{F1AA2972-C8FC-4766-AA7C-B4408578EAF4}" type="pres">
      <dgm:prSet presAssocID="{DA8B25D1-7A5C-44D7-A0EB-F90B86685965}" presName="aNode" presStyleLbl="fgAcc1" presStyleIdx="2" presStyleCnt="8" custScaleX="236599" custScaleY="75947" custLinFactY="36486" custLinFactNeighborX="157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4AEC5-AC6C-4DB7-930D-C93D3548FA73}" type="pres">
      <dgm:prSet presAssocID="{DA8B25D1-7A5C-44D7-A0EB-F90B86685965}" presName="aSpace" presStyleCnt="0"/>
      <dgm:spPr/>
    </dgm:pt>
    <dgm:pt modelId="{40F6B70F-E08F-4B51-B2D2-16EA9D7F24F4}" type="pres">
      <dgm:prSet presAssocID="{F8CDAD04-32CE-415B-AB46-B1541509D012}" presName="aNode" presStyleLbl="fgAcc1" presStyleIdx="3" presStyleCnt="8" custScaleX="236599" custScaleY="75947" custLinFactY="36486" custLinFactNeighborX="157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86AA8-F749-4C33-8877-48FFC2F94944}" type="pres">
      <dgm:prSet presAssocID="{F8CDAD04-32CE-415B-AB46-B1541509D012}" presName="aSpace" presStyleCnt="0"/>
      <dgm:spPr/>
    </dgm:pt>
    <dgm:pt modelId="{55D61D2C-B01A-4E06-AAFD-064A6065530F}" type="pres">
      <dgm:prSet presAssocID="{D160CA91-45A7-437A-A421-DA475C1B2DAC}" presName="aNode" presStyleLbl="fgAcc1" presStyleIdx="4" presStyleCnt="8" custScaleX="236599" custScaleY="75947" custLinFactY="36486" custLinFactNeighborX="157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B97D83-8600-407C-A693-212CF9C1817C}" type="pres">
      <dgm:prSet presAssocID="{D160CA91-45A7-437A-A421-DA475C1B2DAC}" presName="aSpace" presStyleCnt="0"/>
      <dgm:spPr/>
    </dgm:pt>
    <dgm:pt modelId="{AD585F4D-C6EF-4E75-8F98-92D9157B1C38}" type="pres">
      <dgm:prSet presAssocID="{1A077D7A-2366-4108-A6BF-24852C6B68D7}" presName="aNode" presStyleLbl="fgAcc1" presStyleIdx="5" presStyleCnt="8" custScaleX="236599" custScaleY="75947" custLinFactY="36486" custLinFactNeighborX="1481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79C1E-9362-4A82-9024-3DEB3BAD5D07}" type="pres">
      <dgm:prSet presAssocID="{1A077D7A-2366-4108-A6BF-24852C6B68D7}" presName="aSpace" presStyleCnt="0"/>
      <dgm:spPr/>
    </dgm:pt>
    <dgm:pt modelId="{A817FC76-9BCE-407C-9386-EE06D23ADA55}" type="pres">
      <dgm:prSet presAssocID="{42BCD993-D34C-4C18-A40C-60FD0D87E561}" presName="aNode" presStyleLbl="fgAcc1" presStyleIdx="6" presStyleCnt="8" custScaleX="236599" custScaleY="75947" custLinFactY="36486" custLinFactNeighborX="157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58B59-F19E-440D-9008-CCC0292EDD37}" type="pres">
      <dgm:prSet presAssocID="{42BCD993-D34C-4C18-A40C-60FD0D87E561}" presName="aSpace" presStyleCnt="0"/>
      <dgm:spPr/>
    </dgm:pt>
    <dgm:pt modelId="{09C6825C-CC04-40DF-AC80-F674D428E927}" type="pres">
      <dgm:prSet presAssocID="{A96B1AD6-B39D-4B89-A02A-E2F7E08B1F4A}" presName="aNode" presStyleLbl="fgAcc1" presStyleIdx="7" presStyleCnt="8" custScaleX="235247" custScaleY="73422" custLinFactY="37076" custLinFactNeighborX="149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6C33C-596D-40D6-8B79-33E234CAB906}" type="pres">
      <dgm:prSet presAssocID="{A96B1AD6-B39D-4B89-A02A-E2F7E08B1F4A}" presName="aSpace" presStyleCnt="0"/>
      <dgm:spPr/>
    </dgm:pt>
  </dgm:ptLst>
  <dgm:cxnLst>
    <dgm:cxn modelId="{ADEE9D46-E2F3-4CA3-9D8F-FA1FD6C8C158}" type="presOf" srcId="{DA8B25D1-7A5C-44D7-A0EB-F90B86685965}" destId="{F1AA2972-C8FC-4766-AA7C-B4408578EAF4}" srcOrd="0" destOrd="0" presId="urn:microsoft.com/office/officeart/2005/8/layout/pyramid2"/>
    <dgm:cxn modelId="{50009899-6631-4C3A-9A7E-B89903364735}" srcId="{C398D1E9-2D27-4397-89E9-0EB9DA746A3E}" destId="{DA8B25D1-7A5C-44D7-A0EB-F90B86685965}" srcOrd="2" destOrd="0" parTransId="{FF732E6B-BE93-4DBC-8DD2-C767EE166D98}" sibTransId="{E2AC6C5B-B4F3-4E10-94FC-CE1504DA5AE1}"/>
    <dgm:cxn modelId="{15A1A8FF-AD67-4620-80CA-7F5D8F4C0DE4}" srcId="{C398D1E9-2D27-4397-89E9-0EB9DA746A3E}" destId="{A96B1AD6-B39D-4B89-A02A-E2F7E08B1F4A}" srcOrd="7" destOrd="0" parTransId="{DB0591A4-2168-4CA7-9997-3A18DE73E01B}" sibTransId="{18154A5B-23A0-4BBB-A611-5E312242EC2C}"/>
    <dgm:cxn modelId="{E27EF002-56D2-4727-B17B-3B28577987A9}" type="presOf" srcId="{42BCD993-D34C-4C18-A40C-60FD0D87E561}" destId="{A817FC76-9BCE-407C-9386-EE06D23ADA55}" srcOrd="0" destOrd="0" presId="urn:microsoft.com/office/officeart/2005/8/layout/pyramid2"/>
    <dgm:cxn modelId="{E27F15B2-EDA9-4870-ABF1-946F77F3FD9F}" type="presOf" srcId="{F8CDAD04-32CE-415B-AB46-B1541509D012}" destId="{40F6B70F-E08F-4B51-B2D2-16EA9D7F24F4}" srcOrd="0" destOrd="0" presId="urn:microsoft.com/office/officeart/2005/8/layout/pyramid2"/>
    <dgm:cxn modelId="{91A968B2-0B89-4A02-BAB3-F26012F7B384}" type="presOf" srcId="{A96B1AD6-B39D-4B89-A02A-E2F7E08B1F4A}" destId="{09C6825C-CC04-40DF-AC80-F674D428E927}" srcOrd="0" destOrd="0" presId="urn:microsoft.com/office/officeart/2005/8/layout/pyramid2"/>
    <dgm:cxn modelId="{70EB5A6E-0161-4E56-920F-8C37CA6AAC03}" srcId="{C398D1E9-2D27-4397-89E9-0EB9DA746A3E}" destId="{D160CA91-45A7-437A-A421-DA475C1B2DAC}" srcOrd="4" destOrd="0" parTransId="{EE2F7581-7ACF-4A9F-90B1-07E884FE6D32}" sibTransId="{145048E1-3302-4415-B2BE-7DF15D6F304F}"/>
    <dgm:cxn modelId="{568BD9A5-5517-44E2-A308-8BEF48B1D562}" type="presOf" srcId="{1A077D7A-2366-4108-A6BF-24852C6B68D7}" destId="{AD585F4D-C6EF-4E75-8F98-92D9157B1C38}" srcOrd="0" destOrd="0" presId="urn:microsoft.com/office/officeart/2005/8/layout/pyramid2"/>
    <dgm:cxn modelId="{6E9384C8-5869-41E8-9E9C-3F4D439E4C2A}" srcId="{C398D1E9-2D27-4397-89E9-0EB9DA746A3E}" destId="{951DC306-7799-4341-9E90-353A103A69D9}" srcOrd="0" destOrd="0" parTransId="{599590EE-9F8E-46E6-9A6F-8BA646D749CC}" sibTransId="{2F3C9B86-202C-4923-A0AE-3531D8B26F9A}"/>
    <dgm:cxn modelId="{F6477D7A-527D-4CBC-B648-D5D4C6526A53}" type="presOf" srcId="{D160CA91-45A7-437A-A421-DA475C1B2DAC}" destId="{55D61D2C-B01A-4E06-AAFD-064A6065530F}" srcOrd="0" destOrd="0" presId="urn:microsoft.com/office/officeart/2005/8/layout/pyramid2"/>
    <dgm:cxn modelId="{A3B3A55E-F4B3-4BB6-AE73-B01C273805C8}" type="presOf" srcId="{97553ACC-5DFB-4844-94EF-4E814850BA5B}" destId="{9A3F8097-6D51-4BEE-BE3B-26EDAFC97497}" srcOrd="0" destOrd="0" presId="urn:microsoft.com/office/officeart/2005/8/layout/pyramid2"/>
    <dgm:cxn modelId="{7C8DF783-A493-437A-A4D6-9B4ECA9F1516}" srcId="{C398D1E9-2D27-4397-89E9-0EB9DA746A3E}" destId="{97553ACC-5DFB-4844-94EF-4E814850BA5B}" srcOrd="1" destOrd="0" parTransId="{3C8F1087-0C0C-43AD-B835-A5272598339C}" sibTransId="{625D8FAD-AE6A-4BB6-9040-F5FF17132AC3}"/>
    <dgm:cxn modelId="{23F017A9-FE8B-446A-BE26-C16C3251B00F}" srcId="{C398D1E9-2D27-4397-89E9-0EB9DA746A3E}" destId="{F8CDAD04-32CE-415B-AB46-B1541509D012}" srcOrd="3" destOrd="0" parTransId="{E846283E-77CF-4A8E-B63D-68DECE0051D8}" sibTransId="{8DB58900-1464-4018-8490-2EEC96F13D28}"/>
    <dgm:cxn modelId="{8BDDCFD1-209F-4F3C-A992-E9824B1B56C9}" srcId="{C398D1E9-2D27-4397-89E9-0EB9DA746A3E}" destId="{42BCD993-D34C-4C18-A40C-60FD0D87E561}" srcOrd="6" destOrd="0" parTransId="{874531F6-554C-464B-8F1F-3AFDD3EA6729}" sibTransId="{D1521B92-6676-47F1-9710-B8289CB58419}"/>
    <dgm:cxn modelId="{78DFAAEA-5CDA-41B0-A21F-7ECF8CE8244F}" type="presOf" srcId="{C398D1E9-2D27-4397-89E9-0EB9DA746A3E}" destId="{FE463605-03C1-4D1D-91B8-845D20348F42}" srcOrd="0" destOrd="0" presId="urn:microsoft.com/office/officeart/2005/8/layout/pyramid2"/>
    <dgm:cxn modelId="{75ECA34E-322D-4D44-A896-2ADF9978886E}" type="presOf" srcId="{951DC306-7799-4341-9E90-353A103A69D9}" destId="{DC25683C-4A6C-482F-B506-C6526EB5A0B7}" srcOrd="0" destOrd="0" presId="urn:microsoft.com/office/officeart/2005/8/layout/pyramid2"/>
    <dgm:cxn modelId="{10593146-76DC-446C-B755-157A608881FB}" srcId="{C398D1E9-2D27-4397-89E9-0EB9DA746A3E}" destId="{1A077D7A-2366-4108-A6BF-24852C6B68D7}" srcOrd="5" destOrd="0" parTransId="{174B766E-6CAC-4A37-88F0-9609F354FB99}" sibTransId="{640CF329-8E15-48E5-A24F-73AD59652DB2}"/>
    <dgm:cxn modelId="{49EC35E4-6570-4573-B48A-85F63C2AD4FD}" type="presParOf" srcId="{FE463605-03C1-4D1D-91B8-845D20348F42}" destId="{C25B216D-5AC7-4C23-9006-FA6065CD9DF7}" srcOrd="0" destOrd="0" presId="urn:microsoft.com/office/officeart/2005/8/layout/pyramid2"/>
    <dgm:cxn modelId="{77F2F971-6234-4446-8C0A-FDA49035B787}" type="presParOf" srcId="{FE463605-03C1-4D1D-91B8-845D20348F42}" destId="{79344834-3DD6-4B57-B0C6-5245378943B1}" srcOrd="1" destOrd="0" presId="urn:microsoft.com/office/officeart/2005/8/layout/pyramid2"/>
    <dgm:cxn modelId="{347AA681-56F0-4A6A-A396-60AA79C18224}" type="presParOf" srcId="{79344834-3DD6-4B57-B0C6-5245378943B1}" destId="{DC25683C-4A6C-482F-B506-C6526EB5A0B7}" srcOrd="0" destOrd="0" presId="urn:microsoft.com/office/officeart/2005/8/layout/pyramid2"/>
    <dgm:cxn modelId="{F8372994-5C34-402B-B920-ABDE65C8D292}" type="presParOf" srcId="{79344834-3DD6-4B57-B0C6-5245378943B1}" destId="{4107DB0F-67CD-47E3-954A-13FA489086C9}" srcOrd="1" destOrd="0" presId="urn:microsoft.com/office/officeart/2005/8/layout/pyramid2"/>
    <dgm:cxn modelId="{5184832A-ACA3-4AB7-89B1-2532DBE57501}" type="presParOf" srcId="{79344834-3DD6-4B57-B0C6-5245378943B1}" destId="{9A3F8097-6D51-4BEE-BE3B-26EDAFC97497}" srcOrd="2" destOrd="0" presId="urn:microsoft.com/office/officeart/2005/8/layout/pyramid2"/>
    <dgm:cxn modelId="{0F78EFB7-B3F1-49A6-A050-DF9FAC1B614C}" type="presParOf" srcId="{79344834-3DD6-4B57-B0C6-5245378943B1}" destId="{C9B176D8-7224-43E4-B775-88320BA64EC0}" srcOrd="3" destOrd="0" presId="urn:microsoft.com/office/officeart/2005/8/layout/pyramid2"/>
    <dgm:cxn modelId="{60811A0A-ED05-4B71-BDD3-A7EDF2A73348}" type="presParOf" srcId="{79344834-3DD6-4B57-B0C6-5245378943B1}" destId="{F1AA2972-C8FC-4766-AA7C-B4408578EAF4}" srcOrd="4" destOrd="0" presId="urn:microsoft.com/office/officeart/2005/8/layout/pyramid2"/>
    <dgm:cxn modelId="{82518D2B-AE19-47CD-AA2F-604ECA7FBE7A}" type="presParOf" srcId="{79344834-3DD6-4B57-B0C6-5245378943B1}" destId="{5334AEC5-AC6C-4DB7-930D-C93D3548FA73}" srcOrd="5" destOrd="0" presId="urn:microsoft.com/office/officeart/2005/8/layout/pyramid2"/>
    <dgm:cxn modelId="{6F4A426C-1D34-4F07-BE5D-423177A35B31}" type="presParOf" srcId="{79344834-3DD6-4B57-B0C6-5245378943B1}" destId="{40F6B70F-E08F-4B51-B2D2-16EA9D7F24F4}" srcOrd="6" destOrd="0" presId="urn:microsoft.com/office/officeart/2005/8/layout/pyramid2"/>
    <dgm:cxn modelId="{ED3B68D7-8669-4D1F-A28C-686526539AB6}" type="presParOf" srcId="{79344834-3DD6-4B57-B0C6-5245378943B1}" destId="{8F586AA8-F749-4C33-8877-48FFC2F94944}" srcOrd="7" destOrd="0" presId="urn:microsoft.com/office/officeart/2005/8/layout/pyramid2"/>
    <dgm:cxn modelId="{18F8F666-DB4C-4918-BE7B-44BCBE2B74C3}" type="presParOf" srcId="{79344834-3DD6-4B57-B0C6-5245378943B1}" destId="{55D61D2C-B01A-4E06-AAFD-064A6065530F}" srcOrd="8" destOrd="0" presId="urn:microsoft.com/office/officeart/2005/8/layout/pyramid2"/>
    <dgm:cxn modelId="{0CAA09A7-5C0E-49DD-9D41-E2D248168DB4}" type="presParOf" srcId="{79344834-3DD6-4B57-B0C6-5245378943B1}" destId="{05B97D83-8600-407C-A693-212CF9C1817C}" srcOrd="9" destOrd="0" presId="urn:microsoft.com/office/officeart/2005/8/layout/pyramid2"/>
    <dgm:cxn modelId="{00BCBBB8-7081-4A3E-AE54-7971E1CE0E38}" type="presParOf" srcId="{79344834-3DD6-4B57-B0C6-5245378943B1}" destId="{AD585F4D-C6EF-4E75-8F98-92D9157B1C38}" srcOrd="10" destOrd="0" presId="urn:microsoft.com/office/officeart/2005/8/layout/pyramid2"/>
    <dgm:cxn modelId="{8AA1C76E-1C0D-48AC-B70D-46BADCE73344}" type="presParOf" srcId="{79344834-3DD6-4B57-B0C6-5245378943B1}" destId="{39879C1E-9362-4A82-9024-3DEB3BAD5D07}" srcOrd="11" destOrd="0" presId="urn:microsoft.com/office/officeart/2005/8/layout/pyramid2"/>
    <dgm:cxn modelId="{65DE2DF7-AEF1-4727-A904-26E35057F61C}" type="presParOf" srcId="{79344834-3DD6-4B57-B0C6-5245378943B1}" destId="{A817FC76-9BCE-407C-9386-EE06D23ADA55}" srcOrd="12" destOrd="0" presId="urn:microsoft.com/office/officeart/2005/8/layout/pyramid2"/>
    <dgm:cxn modelId="{34A9BDD4-6EE6-48FA-ADB8-20581D4A884F}" type="presParOf" srcId="{79344834-3DD6-4B57-B0C6-5245378943B1}" destId="{5D658B59-F19E-440D-9008-CCC0292EDD37}" srcOrd="13" destOrd="0" presId="urn:microsoft.com/office/officeart/2005/8/layout/pyramid2"/>
    <dgm:cxn modelId="{1F5A7D96-D1AF-407A-AACB-2D154BF9A84F}" type="presParOf" srcId="{79344834-3DD6-4B57-B0C6-5245378943B1}" destId="{09C6825C-CC04-40DF-AC80-F674D428E927}" srcOrd="14" destOrd="0" presId="urn:microsoft.com/office/officeart/2005/8/layout/pyramid2"/>
    <dgm:cxn modelId="{CFDD74B8-0537-469E-AD0A-A292F67B1E32}" type="presParOf" srcId="{79344834-3DD6-4B57-B0C6-5245378943B1}" destId="{1B26C33C-596D-40D6-8B79-33E234CAB906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C5506E-67FF-45FE-A375-4A510BEA27A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924E54-839F-45AB-9255-9C5D6CB71BDA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Министерство образования и науки Российской Федерации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42EE8B-1672-49FB-BB8E-FB6405878758}" type="parTrans" cxnId="{A540C9A0-7300-4B38-9EFF-93E5FBD654BF}">
      <dgm:prSet/>
      <dgm:spPr/>
      <dgm:t>
        <a:bodyPr/>
        <a:lstStyle/>
        <a:p>
          <a:endParaRPr lang="ru-RU"/>
        </a:p>
      </dgm:t>
    </dgm:pt>
    <dgm:pt modelId="{8AB91FE3-516C-499C-9CF4-38132991EE9D}" type="sibTrans" cxnId="{A540C9A0-7300-4B38-9EFF-93E5FBD654BF}">
      <dgm:prSet/>
      <dgm:spPr/>
      <dgm:t>
        <a:bodyPr/>
        <a:lstStyle/>
        <a:p>
          <a:endParaRPr lang="ru-RU"/>
        </a:p>
      </dgm:t>
    </dgm:pt>
    <dgm:pt modelId="{0DF47B64-898C-4F2E-9FBB-EEF9E639A848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Агентство стратегических инициатив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355DAC-C8F5-4940-AE86-ECB40EBFE689}" type="parTrans" cxnId="{FC47A073-C433-4CA6-86B7-15EDDCAA3CED}">
      <dgm:prSet/>
      <dgm:spPr/>
      <dgm:t>
        <a:bodyPr/>
        <a:lstStyle/>
        <a:p>
          <a:endParaRPr lang="ru-RU"/>
        </a:p>
      </dgm:t>
    </dgm:pt>
    <dgm:pt modelId="{8CF9846E-710C-4A3A-9C2C-24656873F654}" type="sibTrans" cxnId="{FC47A073-C433-4CA6-86B7-15EDDCAA3CED}">
      <dgm:prSet/>
      <dgm:spPr/>
      <dgm:t>
        <a:bodyPr/>
        <a:lstStyle/>
        <a:p>
          <a:endParaRPr lang="ru-RU"/>
        </a:p>
      </dgm:t>
    </dgm:pt>
    <dgm:pt modelId="{4D2E1D8B-48D6-48EA-9EAF-DCCB746C7EAA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Министерство труда и социальной защиты Российской Федерации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357344-C8EB-4358-BA4C-17457681A7C3}" type="parTrans" cxnId="{F3801FBD-5CD3-49F4-8745-E128AFA86D84}">
      <dgm:prSet/>
      <dgm:spPr/>
      <dgm:t>
        <a:bodyPr/>
        <a:lstStyle/>
        <a:p>
          <a:endParaRPr lang="ru-RU"/>
        </a:p>
      </dgm:t>
    </dgm:pt>
    <dgm:pt modelId="{5CEBF7AA-D4DC-44ED-B442-961CEA49713A}" type="sibTrans" cxnId="{F3801FBD-5CD3-49F4-8745-E128AFA86D84}">
      <dgm:prSet/>
      <dgm:spPr/>
      <dgm:t>
        <a:bodyPr/>
        <a:lstStyle/>
        <a:p>
          <a:endParaRPr lang="ru-RU"/>
        </a:p>
      </dgm:t>
    </dgm:pt>
    <dgm:pt modelId="{A224FA79-5ECB-486F-9D2B-51600A851123}" type="pres">
      <dgm:prSet presAssocID="{97C5506E-67FF-45FE-A375-4A510BEA27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5EC8D8-9C7C-43BD-9BB0-1A3848820B6A}" type="pres">
      <dgm:prSet presAssocID="{8D924E54-839F-45AB-9255-9C5D6CB71BDA}" presName="node" presStyleLbl="node1" presStyleIdx="0" presStyleCnt="3" custScaleY="47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F619C-FB41-4648-8C5E-6FEC3DE7F18B}" type="pres">
      <dgm:prSet presAssocID="{8AB91FE3-516C-499C-9CF4-38132991EE9D}" presName="sibTrans" presStyleCnt="0"/>
      <dgm:spPr/>
    </dgm:pt>
    <dgm:pt modelId="{801B0B9B-0159-4CDA-A69F-8173B186A9C2}" type="pres">
      <dgm:prSet presAssocID="{0DF47B64-898C-4F2E-9FBB-EEF9E639A848}" presName="node" presStyleLbl="node1" presStyleIdx="1" presStyleCnt="3" custScaleY="47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82FA5-1EC0-45D4-8C7D-8D00A5F2D6D4}" type="pres">
      <dgm:prSet presAssocID="{8CF9846E-710C-4A3A-9C2C-24656873F654}" presName="sibTrans" presStyleCnt="0"/>
      <dgm:spPr/>
    </dgm:pt>
    <dgm:pt modelId="{4981791E-BEDC-45CF-95AC-B6440AA55DA8}" type="pres">
      <dgm:prSet presAssocID="{4D2E1D8B-48D6-48EA-9EAF-DCCB746C7EAA}" presName="node" presStyleLbl="node1" presStyleIdx="2" presStyleCnt="3" custScaleY="47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9765A5-4370-41E3-B761-79B603DD3EEA}" type="presOf" srcId="{0DF47B64-898C-4F2E-9FBB-EEF9E639A848}" destId="{801B0B9B-0159-4CDA-A69F-8173B186A9C2}" srcOrd="0" destOrd="0" presId="urn:microsoft.com/office/officeart/2005/8/layout/default#1"/>
    <dgm:cxn modelId="{FC47A073-C433-4CA6-86B7-15EDDCAA3CED}" srcId="{97C5506E-67FF-45FE-A375-4A510BEA27A2}" destId="{0DF47B64-898C-4F2E-9FBB-EEF9E639A848}" srcOrd="1" destOrd="0" parTransId="{BA355DAC-C8F5-4940-AE86-ECB40EBFE689}" sibTransId="{8CF9846E-710C-4A3A-9C2C-24656873F654}"/>
    <dgm:cxn modelId="{F3801FBD-5CD3-49F4-8745-E128AFA86D84}" srcId="{97C5506E-67FF-45FE-A375-4A510BEA27A2}" destId="{4D2E1D8B-48D6-48EA-9EAF-DCCB746C7EAA}" srcOrd="2" destOrd="0" parTransId="{B6357344-C8EB-4358-BA4C-17457681A7C3}" sibTransId="{5CEBF7AA-D4DC-44ED-B442-961CEA49713A}"/>
    <dgm:cxn modelId="{C1E3E57F-6A80-4C42-93C0-3B6EDEC91AF5}" type="presOf" srcId="{8D924E54-839F-45AB-9255-9C5D6CB71BDA}" destId="{A95EC8D8-9C7C-43BD-9BB0-1A3848820B6A}" srcOrd="0" destOrd="0" presId="urn:microsoft.com/office/officeart/2005/8/layout/default#1"/>
    <dgm:cxn modelId="{E003162B-9F16-4B83-A0A7-C46816D0A78F}" type="presOf" srcId="{97C5506E-67FF-45FE-A375-4A510BEA27A2}" destId="{A224FA79-5ECB-486F-9D2B-51600A851123}" srcOrd="0" destOrd="0" presId="urn:microsoft.com/office/officeart/2005/8/layout/default#1"/>
    <dgm:cxn modelId="{A540C9A0-7300-4B38-9EFF-93E5FBD654BF}" srcId="{97C5506E-67FF-45FE-A375-4A510BEA27A2}" destId="{8D924E54-839F-45AB-9255-9C5D6CB71BDA}" srcOrd="0" destOrd="0" parTransId="{6142EE8B-1672-49FB-BB8E-FB6405878758}" sibTransId="{8AB91FE3-516C-499C-9CF4-38132991EE9D}"/>
    <dgm:cxn modelId="{18393860-33AD-42A1-AC51-F71A30EF48E3}" type="presOf" srcId="{4D2E1D8B-48D6-48EA-9EAF-DCCB746C7EAA}" destId="{4981791E-BEDC-45CF-95AC-B6440AA55DA8}" srcOrd="0" destOrd="0" presId="urn:microsoft.com/office/officeart/2005/8/layout/default#1"/>
    <dgm:cxn modelId="{02CF45ED-8F9A-477C-878C-0D3A76DE2CC2}" type="presParOf" srcId="{A224FA79-5ECB-486F-9D2B-51600A851123}" destId="{A95EC8D8-9C7C-43BD-9BB0-1A3848820B6A}" srcOrd="0" destOrd="0" presId="urn:microsoft.com/office/officeart/2005/8/layout/default#1"/>
    <dgm:cxn modelId="{CDFF6722-11F4-42FA-AFE1-7D796775C10E}" type="presParOf" srcId="{A224FA79-5ECB-486F-9D2B-51600A851123}" destId="{9CAF619C-FB41-4648-8C5E-6FEC3DE7F18B}" srcOrd="1" destOrd="0" presId="urn:microsoft.com/office/officeart/2005/8/layout/default#1"/>
    <dgm:cxn modelId="{35C1CD1B-9003-4C5B-94DF-E542241810E7}" type="presParOf" srcId="{A224FA79-5ECB-486F-9D2B-51600A851123}" destId="{801B0B9B-0159-4CDA-A69F-8173B186A9C2}" srcOrd="2" destOrd="0" presId="urn:microsoft.com/office/officeart/2005/8/layout/default#1"/>
    <dgm:cxn modelId="{CD22D965-DDA9-4745-953F-EB8FD0E40FD9}" type="presParOf" srcId="{A224FA79-5ECB-486F-9D2B-51600A851123}" destId="{A9882FA5-1EC0-45D4-8C7D-8D00A5F2D6D4}" srcOrd="3" destOrd="0" presId="urn:microsoft.com/office/officeart/2005/8/layout/default#1"/>
    <dgm:cxn modelId="{4448EAB8-0FC9-4770-AB7C-487F563E451C}" type="presParOf" srcId="{A224FA79-5ECB-486F-9D2B-51600A851123}" destId="{4981791E-BEDC-45CF-95AC-B6440AA55DA8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C5506E-67FF-45FE-A375-4A510BEA27A2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924E54-839F-45AB-9255-9C5D6CB71BDA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I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Национальный чемпионат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- 2013</a:t>
          </a:r>
          <a:endParaRPr lang="ru-RU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г. Тольятти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42EE8B-1672-49FB-BB8E-FB6405878758}" type="parTrans" cxnId="{A540C9A0-7300-4B38-9EFF-93E5FBD654BF}">
      <dgm:prSet/>
      <dgm:spPr/>
      <dgm:t>
        <a:bodyPr/>
        <a:lstStyle/>
        <a:p>
          <a:endParaRPr lang="ru-RU"/>
        </a:p>
      </dgm:t>
    </dgm:pt>
    <dgm:pt modelId="{8AB91FE3-516C-499C-9CF4-38132991EE9D}" type="sibTrans" cxnId="{A540C9A0-7300-4B38-9EFF-93E5FBD654BF}">
      <dgm:prSet/>
      <dgm:spPr/>
      <dgm:t>
        <a:bodyPr/>
        <a:lstStyle/>
        <a:p>
          <a:endParaRPr lang="ru-RU"/>
        </a:p>
      </dgm:t>
    </dgm:pt>
    <dgm:pt modelId="{0DF47B64-898C-4F2E-9FBB-EEF9E639A848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II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Национальный чемпионат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- 2014</a:t>
          </a:r>
          <a:endParaRPr lang="ru-RU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г.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Казань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355DAC-C8F5-4940-AE86-ECB40EBFE689}" type="parTrans" cxnId="{FC47A073-C433-4CA6-86B7-15EDDCAA3CED}">
      <dgm:prSet/>
      <dgm:spPr/>
      <dgm:t>
        <a:bodyPr/>
        <a:lstStyle/>
        <a:p>
          <a:endParaRPr lang="ru-RU"/>
        </a:p>
      </dgm:t>
    </dgm:pt>
    <dgm:pt modelId="{8CF9846E-710C-4A3A-9C2C-24656873F654}" type="sibTrans" cxnId="{FC47A073-C433-4CA6-86B7-15EDDCAA3CED}">
      <dgm:prSet/>
      <dgm:spPr/>
      <dgm:t>
        <a:bodyPr/>
        <a:lstStyle/>
        <a:p>
          <a:endParaRPr lang="ru-RU"/>
        </a:p>
      </dgm:t>
    </dgm:pt>
    <dgm:pt modelId="{4D2E1D8B-48D6-48EA-9EAF-DCCB746C7EAA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III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Национальный чемпионат - 201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5</a:t>
          </a:r>
          <a:endParaRPr lang="ru-RU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г.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Казань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357344-C8EB-4358-BA4C-17457681A7C3}" type="parTrans" cxnId="{F3801FBD-5CD3-49F4-8745-E128AFA86D84}">
      <dgm:prSet/>
      <dgm:spPr/>
      <dgm:t>
        <a:bodyPr/>
        <a:lstStyle/>
        <a:p>
          <a:endParaRPr lang="ru-RU"/>
        </a:p>
      </dgm:t>
    </dgm:pt>
    <dgm:pt modelId="{5CEBF7AA-D4DC-44ED-B442-961CEA49713A}" type="sibTrans" cxnId="{F3801FBD-5CD3-49F4-8745-E128AFA86D84}">
      <dgm:prSet/>
      <dgm:spPr/>
      <dgm:t>
        <a:bodyPr/>
        <a:lstStyle/>
        <a:p>
          <a:endParaRPr lang="ru-RU"/>
        </a:p>
      </dgm:t>
    </dgm:pt>
    <dgm:pt modelId="{A224FA79-5ECB-486F-9D2B-51600A851123}" type="pres">
      <dgm:prSet presAssocID="{97C5506E-67FF-45FE-A375-4A510BEA27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5EC8D8-9C7C-43BD-9BB0-1A3848820B6A}" type="pres">
      <dgm:prSet presAssocID="{8D924E54-839F-45AB-9255-9C5D6CB71BDA}" presName="node" presStyleLbl="node1" presStyleIdx="0" presStyleCnt="3" custScaleY="47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F619C-FB41-4648-8C5E-6FEC3DE7F18B}" type="pres">
      <dgm:prSet presAssocID="{8AB91FE3-516C-499C-9CF4-38132991EE9D}" presName="sibTrans" presStyleCnt="0"/>
      <dgm:spPr/>
    </dgm:pt>
    <dgm:pt modelId="{801B0B9B-0159-4CDA-A69F-8173B186A9C2}" type="pres">
      <dgm:prSet presAssocID="{0DF47B64-898C-4F2E-9FBB-EEF9E639A848}" presName="node" presStyleLbl="node1" presStyleIdx="1" presStyleCnt="3" custScaleY="47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82FA5-1EC0-45D4-8C7D-8D00A5F2D6D4}" type="pres">
      <dgm:prSet presAssocID="{8CF9846E-710C-4A3A-9C2C-24656873F654}" presName="sibTrans" presStyleCnt="0"/>
      <dgm:spPr/>
    </dgm:pt>
    <dgm:pt modelId="{4981791E-BEDC-45CF-95AC-B6440AA55DA8}" type="pres">
      <dgm:prSet presAssocID="{4D2E1D8B-48D6-48EA-9EAF-DCCB746C7EAA}" presName="node" presStyleLbl="node1" presStyleIdx="2" presStyleCnt="3" custScaleY="47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110226-604C-4494-A3D3-7CA4F3945601}" type="presOf" srcId="{97C5506E-67FF-45FE-A375-4A510BEA27A2}" destId="{A224FA79-5ECB-486F-9D2B-51600A851123}" srcOrd="0" destOrd="0" presId="urn:microsoft.com/office/officeart/2005/8/layout/default#2"/>
    <dgm:cxn modelId="{1EBC8ECE-49EF-4BC3-BDCA-19E0A098F59B}" type="presOf" srcId="{0DF47B64-898C-4F2E-9FBB-EEF9E639A848}" destId="{801B0B9B-0159-4CDA-A69F-8173B186A9C2}" srcOrd="0" destOrd="0" presId="urn:microsoft.com/office/officeart/2005/8/layout/default#2"/>
    <dgm:cxn modelId="{FC47A073-C433-4CA6-86B7-15EDDCAA3CED}" srcId="{97C5506E-67FF-45FE-A375-4A510BEA27A2}" destId="{0DF47B64-898C-4F2E-9FBB-EEF9E639A848}" srcOrd="1" destOrd="0" parTransId="{BA355DAC-C8F5-4940-AE86-ECB40EBFE689}" sibTransId="{8CF9846E-710C-4A3A-9C2C-24656873F654}"/>
    <dgm:cxn modelId="{F3801FBD-5CD3-49F4-8745-E128AFA86D84}" srcId="{97C5506E-67FF-45FE-A375-4A510BEA27A2}" destId="{4D2E1D8B-48D6-48EA-9EAF-DCCB746C7EAA}" srcOrd="2" destOrd="0" parTransId="{B6357344-C8EB-4358-BA4C-17457681A7C3}" sibTransId="{5CEBF7AA-D4DC-44ED-B442-961CEA49713A}"/>
    <dgm:cxn modelId="{524C50EA-C457-47E1-BCD3-D99F539EFD7D}" type="presOf" srcId="{8D924E54-839F-45AB-9255-9C5D6CB71BDA}" destId="{A95EC8D8-9C7C-43BD-9BB0-1A3848820B6A}" srcOrd="0" destOrd="0" presId="urn:microsoft.com/office/officeart/2005/8/layout/default#2"/>
    <dgm:cxn modelId="{1395987C-CF84-463B-906F-55B05C94D05D}" type="presOf" srcId="{4D2E1D8B-48D6-48EA-9EAF-DCCB746C7EAA}" destId="{4981791E-BEDC-45CF-95AC-B6440AA55DA8}" srcOrd="0" destOrd="0" presId="urn:microsoft.com/office/officeart/2005/8/layout/default#2"/>
    <dgm:cxn modelId="{A540C9A0-7300-4B38-9EFF-93E5FBD654BF}" srcId="{97C5506E-67FF-45FE-A375-4A510BEA27A2}" destId="{8D924E54-839F-45AB-9255-9C5D6CB71BDA}" srcOrd="0" destOrd="0" parTransId="{6142EE8B-1672-49FB-BB8E-FB6405878758}" sibTransId="{8AB91FE3-516C-499C-9CF4-38132991EE9D}"/>
    <dgm:cxn modelId="{7B5389F5-1606-4DC6-AE93-BFD14B3DC129}" type="presParOf" srcId="{A224FA79-5ECB-486F-9D2B-51600A851123}" destId="{A95EC8D8-9C7C-43BD-9BB0-1A3848820B6A}" srcOrd="0" destOrd="0" presId="urn:microsoft.com/office/officeart/2005/8/layout/default#2"/>
    <dgm:cxn modelId="{A243A199-DA77-4CFB-AA10-BE1F3C592281}" type="presParOf" srcId="{A224FA79-5ECB-486F-9D2B-51600A851123}" destId="{9CAF619C-FB41-4648-8C5E-6FEC3DE7F18B}" srcOrd="1" destOrd="0" presId="urn:microsoft.com/office/officeart/2005/8/layout/default#2"/>
    <dgm:cxn modelId="{1B2BBE34-9896-459C-BCDA-3AF6D3914636}" type="presParOf" srcId="{A224FA79-5ECB-486F-9D2B-51600A851123}" destId="{801B0B9B-0159-4CDA-A69F-8173B186A9C2}" srcOrd="2" destOrd="0" presId="urn:microsoft.com/office/officeart/2005/8/layout/default#2"/>
    <dgm:cxn modelId="{0892B59A-FD93-4815-887F-2F76A0FFC94A}" type="presParOf" srcId="{A224FA79-5ECB-486F-9D2B-51600A851123}" destId="{A9882FA5-1EC0-45D4-8C7D-8D00A5F2D6D4}" srcOrd="3" destOrd="0" presId="urn:microsoft.com/office/officeart/2005/8/layout/default#2"/>
    <dgm:cxn modelId="{D49CD4AC-FA17-403C-B07E-77E4A1D6CDC5}" type="presParOf" srcId="{A224FA79-5ECB-486F-9D2B-51600A851123}" destId="{4981791E-BEDC-45CF-95AC-B6440AA55DA8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C5506E-67FF-45FE-A375-4A510BEA27A2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924E54-839F-45AB-9255-9C5D6CB71BDA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IV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Национальный чемпионат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- 2016</a:t>
          </a:r>
          <a:endParaRPr lang="ru-RU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г. Красногорск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42EE8B-1672-49FB-BB8E-FB6405878758}" type="parTrans" cxnId="{A540C9A0-7300-4B38-9EFF-93E5FBD654BF}">
      <dgm:prSet/>
      <dgm:spPr/>
      <dgm:t>
        <a:bodyPr/>
        <a:lstStyle/>
        <a:p>
          <a:endParaRPr lang="ru-RU"/>
        </a:p>
      </dgm:t>
    </dgm:pt>
    <dgm:pt modelId="{8AB91FE3-516C-499C-9CF4-38132991EE9D}" type="sibTrans" cxnId="{A540C9A0-7300-4B38-9EFF-93E5FBD654BF}">
      <dgm:prSet/>
      <dgm:spPr/>
      <dgm:t>
        <a:bodyPr/>
        <a:lstStyle/>
        <a:p>
          <a:endParaRPr lang="ru-RU"/>
        </a:p>
      </dgm:t>
    </dgm:pt>
    <dgm:pt modelId="{0DF47B64-898C-4F2E-9FBB-EEF9E639A848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V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Национальный чемпионат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- 2017</a:t>
          </a:r>
          <a:endParaRPr lang="ru-RU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г.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Краснодар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355DAC-C8F5-4940-AE86-ECB40EBFE689}" type="parTrans" cxnId="{FC47A073-C433-4CA6-86B7-15EDDCAA3CED}">
      <dgm:prSet/>
      <dgm:spPr/>
      <dgm:t>
        <a:bodyPr/>
        <a:lstStyle/>
        <a:p>
          <a:endParaRPr lang="ru-RU"/>
        </a:p>
      </dgm:t>
    </dgm:pt>
    <dgm:pt modelId="{8CF9846E-710C-4A3A-9C2C-24656873F654}" type="sibTrans" cxnId="{FC47A073-C433-4CA6-86B7-15EDDCAA3CED}">
      <dgm:prSet/>
      <dgm:spPr/>
      <dgm:t>
        <a:bodyPr/>
        <a:lstStyle/>
        <a:p>
          <a:endParaRPr lang="ru-RU"/>
        </a:p>
      </dgm:t>
    </dgm:pt>
    <dgm:pt modelId="{4D2E1D8B-48D6-48EA-9EAF-DCCB746C7EAA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VI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Национальный чемпионат - 201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8</a:t>
          </a:r>
          <a:endParaRPr lang="ru-RU" sz="20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г.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Казань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357344-C8EB-4358-BA4C-17457681A7C3}" type="parTrans" cxnId="{F3801FBD-5CD3-49F4-8745-E128AFA86D84}">
      <dgm:prSet/>
      <dgm:spPr/>
      <dgm:t>
        <a:bodyPr/>
        <a:lstStyle/>
        <a:p>
          <a:endParaRPr lang="ru-RU"/>
        </a:p>
      </dgm:t>
    </dgm:pt>
    <dgm:pt modelId="{5CEBF7AA-D4DC-44ED-B442-961CEA49713A}" type="sibTrans" cxnId="{F3801FBD-5CD3-49F4-8745-E128AFA86D84}">
      <dgm:prSet/>
      <dgm:spPr/>
      <dgm:t>
        <a:bodyPr/>
        <a:lstStyle/>
        <a:p>
          <a:endParaRPr lang="ru-RU"/>
        </a:p>
      </dgm:t>
    </dgm:pt>
    <dgm:pt modelId="{A224FA79-5ECB-486F-9D2B-51600A851123}" type="pres">
      <dgm:prSet presAssocID="{97C5506E-67FF-45FE-A375-4A510BEA27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5EC8D8-9C7C-43BD-9BB0-1A3848820B6A}" type="pres">
      <dgm:prSet presAssocID="{8D924E54-839F-45AB-9255-9C5D6CB71BDA}" presName="node" presStyleLbl="node1" presStyleIdx="0" presStyleCnt="3" custScaleY="47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F619C-FB41-4648-8C5E-6FEC3DE7F18B}" type="pres">
      <dgm:prSet presAssocID="{8AB91FE3-516C-499C-9CF4-38132991EE9D}" presName="sibTrans" presStyleCnt="0"/>
      <dgm:spPr/>
    </dgm:pt>
    <dgm:pt modelId="{801B0B9B-0159-4CDA-A69F-8173B186A9C2}" type="pres">
      <dgm:prSet presAssocID="{0DF47B64-898C-4F2E-9FBB-EEF9E639A848}" presName="node" presStyleLbl="node1" presStyleIdx="1" presStyleCnt="3" custScaleY="47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882FA5-1EC0-45D4-8C7D-8D00A5F2D6D4}" type="pres">
      <dgm:prSet presAssocID="{8CF9846E-710C-4A3A-9C2C-24656873F654}" presName="sibTrans" presStyleCnt="0"/>
      <dgm:spPr/>
    </dgm:pt>
    <dgm:pt modelId="{4981791E-BEDC-45CF-95AC-B6440AA55DA8}" type="pres">
      <dgm:prSet presAssocID="{4D2E1D8B-48D6-48EA-9EAF-DCCB746C7EAA}" presName="node" presStyleLbl="node1" presStyleIdx="2" presStyleCnt="3" custScaleY="47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3EBF75-5952-4B84-A122-E2B6BA8AAB26}" type="presOf" srcId="{0DF47B64-898C-4F2E-9FBB-EEF9E639A848}" destId="{801B0B9B-0159-4CDA-A69F-8173B186A9C2}" srcOrd="0" destOrd="0" presId="urn:microsoft.com/office/officeart/2005/8/layout/default#3"/>
    <dgm:cxn modelId="{1B84B4C2-2A2B-47D5-80D2-AB2BEC5CB95A}" type="presOf" srcId="{97C5506E-67FF-45FE-A375-4A510BEA27A2}" destId="{A224FA79-5ECB-486F-9D2B-51600A851123}" srcOrd="0" destOrd="0" presId="urn:microsoft.com/office/officeart/2005/8/layout/default#3"/>
    <dgm:cxn modelId="{FC47A073-C433-4CA6-86B7-15EDDCAA3CED}" srcId="{97C5506E-67FF-45FE-A375-4A510BEA27A2}" destId="{0DF47B64-898C-4F2E-9FBB-EEF9E639A848}" srcOrd="1" destOrd="0" parTransId="{BA355DAC-C8F5-4940-AE86-ECB40EBFE689}" sibTransId="{8CF9846E-710C-4A3A-9C2C-24656873F654}"/>
    <dgm:cxn modelId="{51613803-9DC2-49F0-BF65-30E4159A305A}" type="presOf" srcId="{4D2E1D8B-48D6-48EA-9EAF-DCCB746C7EAA}" destId="{4981791E-BEDC-45CF-95AC-B6440AA55DA8}" srcOrd="0" destOrd="0" presId="urn:microsoft.com/office/officeart/2005/8/layout/default#3"/>
    <dgm:cxn modelId="{F3801FBD-5CD3-49F4-8745-E128AFA86D84}" srcId="{97C5506E-67FF-45FE-A375-4A510BEA27A2}" destId="{4D2E1D8B-48D6-48EA-9EAF-DCCB746C7EAA}" srcOrd="2" destOrd="0" parTransId="{B6357344-C8EB-4358-BA4C-17457681A7C3}" sibTransId="{5CEBF7AA-D4DC-44ED-B442-961CEA49713A}"/>
    <dgm:cxn modelId="{A540C9A0-7300-4B38-9EFF-93E5FBD654BF}" srcId="{97C5506E-67FF-45FE-A375-4A510BEA27A2}" destId="{8D924E54-839F-45AB-9255-9C5D6CB71BDA}" srcOrd="0" destOrd="0" parTransId="{6142EE8B-1672-49FB-BB8E-FB6405878758}" sibTransId="{8AB91FE3-516C-499C-9CF4-38132991EE9D}"/>
    <dgm:cxn modelId="{219631BB-149D-4A64-BFC3-1B7BC911E52C}" type="presOf" srcId="{8D924E54-839F-45AB-9255-9C5D6CB71BDA}" destId="{A95EC8D8-9C7C-43BD-9BB0-1A3848820B6A}" srcOrd="0" destOrd="0" presId="urn:microsoft.com/office/officeart/2005/8/layout/default#3"/>
    <dgm:cxn modelId="{DFA02438-69E4-41F6-8D3D-21D9A725C26D}" type="presParOf" srcId="{A224FA79-5ECB-486F-9D2B-51600A851123}" destId="{A95EC8D8-9C7C-43BD-9BB0-1A3848820B6A}" srcOrd="0" destOrd="0" presId="urn:microsoft.com/office/officeart/2005/8/layout/default#3"/>
    <dgm:cxn modelId="{92AF9EE6-F38B-446B-96A5-AF0505259A0A}" type="presParOf" srcId="{A224FA79-5ECB-486F-9D2B-51600A851123}" destId="{9CAF619C-FB41-4648-8C5E-6FEC3DE7F18B}" srcOrd="1" destOrd="0" presId="urn:microsoft.com/office/officeart/2005/8/layout/default#3"/>
    <dgm:cxn modelId="{A1B42AC6-EF45-4F10-8796-BE269DEA8998}" type="presParOf" srcId="{A224FA79-5ECB-486F-9D2B-51600A851123}" destId="{801B0B9B-0159-4CDA-A69F-8173B186A9C2}" srcOrd="2" destOrd="0" presId="urn:microsoft.com/office/officeart/2005/8/layout/default#3"/>
    <dgm:cxn modelId="{452553E1-76DF-4E86-99EF-1EF4E40491AD}" type="presParOf" srcId="{A224FA79-5ECB-486F-9D2B-51600A851123}" destId="{A9882FA5-1EC0-45D4-8C7D-8D00A5F2D6D4}" srcOrd="3" destOrd="0" presId="urn:microsoft.com/office/officeart/2005/8/layout/default#3"/>
    <dgm:cxn modelId="{6E2E7410-235A-4FF2-9567-CE311FA3499F}" type="presParOf" srcId="{A224FA79-5ECB-486F-9D2B-51600A851123}" destId="{4981791E-BEDC-45CF-95AC-B6440AA55DA8}" srcOrd="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7C5506E-67FF-45FE-A375-4A510BEA27A2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924E54-839F-45AB-9255-9C5D6CB71BDA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2012 год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42EE8B-1672-49FB-BB8E-FB6405878758}" type="parTrans" cxnId="{A540C9A0-7300-4B38-9EFF-93E5FBD654BF}">
      <dgm:prSet/>
      <dgm:spPr/>
      <dgm:t>
        <a:bodyPr/>
        <a:lstStyle/>
        <a:p>
          <a:endParaRPr lang="ru-RU"/>
        </a:p>
      </dgm:t>
    </dgm:pt>
    <dgm:pt modelId="{8AB91FE3-516C-499C-9CF4-38132991EE9D}" type="sibTrans" cxnId="{A540C9A0-7300-4B38-9EFF-93E5FBD654BF}">
      <dgm:prSet/>
      <dgm:spPr/>
      <dgm:t>
        <a:bodyPr/>
        <a:lstStyle/>
        <a:p>
          <a:endParaRPr lang="ru-RU"/>
        </a:p>
      </dgm:t>
    </dgm:pt>
    <dgm:pt modelId="{A224FA79-5ECB-486F-9D2B-51600A851123}" type="pres">
      <dgm:prSet presAssocID="{97C5506E-67FF-45FE-A375-4A510BEA27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5EC8D8-9C7C-43BD-9BB0-1A3848820B6A}" type="pres">
      <dgm:prSet presAssocID="{8D924E54-839F-45AB-9255-9C5D6CB71BDA}" presName="node" presStyleLbl="node1" presStyleIdx="0" presStyleCnt="1" custScaleY="25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AE3DFD-5F24-4F20-9076-0E5AAC8539AC}" type="presOf" srcId="{97C5506E-67FF-45FE-A375-4A510BEA27A2}" destId="{A224FA79-5ECB-486F-9D2B-51600A851123}" srcOrd="0" destOrd="0" presId="urn:microsoft.com/office/officeart/2005/8/layout/default#4"/>
    <dgm:cxn modelId="{5CB98E9D-E1DD-4625-A69D-D6B2712146C6}" type="presOf" srcId="{8D924E54-839F-45AB-9255-9C5D6CB71BDA}" destId="{A95EC8D8-9C7C-43BD-9BB0-1A3848820B6A}" srcOrd="0" destOrd="0" presId="urn:microsoft.com/office/officeart/2005/8/layout/default#4"/>
    <dgm:cxn modelId="{A540C9A0-7300-4B38-9EFF-93E5FBD654BF}" srcId="{97C5506E-67FF-45FE-A375-4A510BEA27A2}" destId="{8D924E54-839F-45AB-9255-9C5D6CB71BDA}" srcOrd="0" destOrd="0" parTransId="{6142EE8B-1672-49FB-BB8E-FB6405878758}" sibTransId="{8AB91FE3-516C-499C-9CF4-38132991EE9D}"/>
    <dgm:cxn modelId="{C2E96434-1972-4FF8-93D1-945152C85864}" type="presParOf" srcId="{A224FA79-5ECB-486F-9D2B-51600A851123}" destId="{A95EC8D8-9C7C-43BD-9BB0-1A3848820B6A}" srcOrd="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06E9C07-D40B-420B-8533-059A97CCD90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D2BFEF-6BAD-4FC6-A0B5-39B2F8AEB6A6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Апрель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9526A6-44DC-4CC7-BF2F-47D4D628BC1A}" type="parTrans" cxnId="{754E5C30-1465-45F1-AC9F-A956A9B8E4B9}">
      <dgm:prSet/>
      <dgm:spPr/>
      <dgm:t>
        <a:bodyPr/>
        <a:lstStyle/>
        <a:p>
          <a:endParaRPr lang="ru-RU"/>
        </a:p>
      </dgm:t>
    </dgm:pt>
    <dgm:pt modelId="{C4A1BB87-A062-4F46-839F-15FC885D3594}" type="sibTrans" cxnId="{754E5C30-1465-45F1-AC9F-A956A9B8E4B9}">
      <dgm:prSet/>
      <dgm:spPr/>
      <dgm:t>
        <a:bodyPr/>
        <a:lstStyle/>
        <a:p>
          <a:endParaRPr lang="ru-RU"/>
        </a:p>
      </dgm:t>
    </dgm:pt>
    <dgm:pt modelId="{933C3FA6-E625-4BE3-81C2-C8393CF4EDE2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Подписание соглашения между Правительством Челябинской области и АНО «Агентство стратегических инициатив»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BE470B-26E2-439D-A088-DF7DB5ADB668}" type="parTrans" cxnId="{B0E0D3E8-4D87-49C3-834A-329D86793BDC}">
      <dgm:prSet/>
      <dgm:spPr/>
      <dgm:t>
        <a:bodyPr/>
        <a:lstStyle/>
        <a:p>
          <a:endParaRPr lang="ru-RU"/>
        </a:p>
      </dgm:t>
    </dgm:pt>
    <dgm:pt modelId="{45D25956-BC10-46F3-B4FC-EA46000AD6E4}" type="sibTrans" cxnId="{B0E0D3E8-4D87-49C3-834A-329D86793BDC}">
      <dgm:prSet/>
      <dgm:spPr/>
      <dgm:t>
        <a:bodyPr/>
        <a:lstStyle/>
        <a:p>
          <a:endParaRPr lang="ru-RU"/>
        </a:p>
      </dgm:t>
    </dgm:pt>
    <dgm:pt modelId="{2240A774-90CA-462F-9042-2A85DA5DB70B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Октябрь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5CFC54-F6D5-4E8B-9111-25CBB4A2E7A1}" type="parTrans" cxnId="{F59D2857-854F-461F-911B-C5B72BB20242}">
      <dgm:prSet/>
      <dgm:spPr/>
      <dgm:t>
        <a:bodyPr/>
        <a:lstStyle/>
        <a:p>
          <a:endParaRPr lang="ru-RU"/>
        </a:p>
      </dgm:t>
    </dgm:pt>
    <dgm:pt modelId="{F6003500-2C18-42EC-9306-C939B2BF4EEA}" type="sibTrans" cxnId="{F59D2857-854F-461F-911B-C5B72BB20242}">
      <dgm:prSet/>
      <dgm:spPr/>
      <dgm:t>
        <a:bodyPr/>
        <a:lstStyle/>
        <a:p>
          <a:endParaRPr lang="ru-RU"/>
        </a:p>
      </dgm:t>
    </dgm:pt>
    <dgm:pt modelId="{3935859A-9744-412D-96E8-E8BE5B5319A2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Участие в 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Всероссийской ассамблее 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WorldSkills Russia 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в </a:t>
          </a:r>
          <a:r>
            <a:rPr lang="ru-RU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г.Москва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069E74-7BA5-466B-A363-EA062CDDDE4F}" type="parTrans" cxnId="{868DEE36-2CFC-4E20-940B-30CEC7A51B2C}">
      <dgm:prSet/>
      <dgm:spPr/>
      <dgm:t>
        <a:bodyPr/>
        <a:lstStyle/>
        <a:p>
          <a:endParaRPr lang="ru-RU"/>
        </a:p>
      </dgm:t>
    </dgm:pt>
    <dgm:pt modelId="{7FAEAC2A-9415-4A2E-8304-2BEE18D64770}" type="sibTrans" cxnId="{868DEE36-2CFC-4E20-940B-30CEC7A51B2C}">
      <dgm:prSet/>
      <dgm:spPr/>
      <dgm:t>
        <a:bodyPr/>
        <a:lstStyle/>
        <a:p>
          <a:endParaRPr lang="ru-RU"/>
        </a:p>
      </dgm:t>
    </dgm:pt>
    <dgm:pt modelId="{E1AE791F-914A-492D-8F2B-E52925B8CC2A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Октябрь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5618B5-46B9-4D92-ABA6-7650F9DE3FD0}" type="parTrans" cxnId="{68DAD866-DDCB-4DF1-8245-3D09D3DF16EE}">
      <dgm:prSet/>
      <dgm:spPr/>
      <dgm:t>
        <a:bodyPr/>
        <a:lstStyle/>
        <a:p>
          <a:endParaRPr lang="ru-RU"/>
        </a:p>
      </dgm:t>
    </dgm:pt>
    <dgm:pt modelId="{8C6F0AFB-3903-4251-B1ED-E76FCC9DEA42}" type="sibTrans" cxnId="{68DAD866-DDCB-4DF1-8245-3D09D3DF16EE}">
      <dgm:prSet/>
      <dgm:spPr/>
      <dgm:t>
        <a:bodyPr/>
        <a:lstStyle/>
        <a:p>
          <a:endParaRPr lang="ru-RU"/>
        </a:p>
      </dgm:t>
    </dgm:pt>
    <dgm:pt modelId="{075DA618-FCB3-4C51-80C1-1FB58B8D2DED}">
      <dgm:prSet phldrT="[Текст]" custT="1"/>
      <dgm:spPr/>
      <dgm:t>
        <a:bodyPr/>
        <a:lstStyle/>
        <a:p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Участие в 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Открытом чемпионате Москвы (</a:t>
          </a: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место в компетенции «Веб-дизайн», студент </a:t>
          </a:r>
          <a:r>
            <a:rPr lang="ru-RU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ЮУрГТК</a:t>
          </a:r>
          <a:r>
            <a:rPr lang="ru-RU" sz="2000" b="1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2F293E-B910-4D3D-BA3D-91079B0C230F}" type="parTrans" cxnId="{8F60737F-D0A6-4C6A-9893-FE1CB71F4BB0}">
      <dgm:prSet/>
      <dgm:spPr/>
      <dgm:t>
        <a:bodyPr/>
        <a:lstStyle/>
        <a:p>
          <a:endParaRPr lang="ru-RU"/>
        </a:p>
      </dgm:t>
    </dgm:pt>
    <dgm:pt modelId="{BD66C3C9-4D92-4FB8-ACD0-E8C73319CE08}" type="sibTrans" cxnId="{8F60737F-D0A6-4C6A-9893-FE1CB71F4BB0}">
      <dgm:prSet/>
      <dgm:spPr/>
      <dgm:t>
        <a:bodyPr/>
        <a:lstStyle/>
        <a:p>
          <a:endParaRPr lang="ru-RU"/>
        </a:p>
      </dgm:t>
    </dgm:pt>
    <dgm:pt modelId="{57584E90-9737-4053-B635-8DF907162C2E}" type="pres">
      <dgm:prSet presAssocID="{D06E9C07-D40B-420B-8533-059A97CCD9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52C25F-F259-46CF-9F4C-2278A9D51440}" type="pres">
      <dgm:prSet presAssocID="{9FD2BFEF-6BAD-4FC6-A0B5-39B2F8AEB6A6}" presName="composite" presStyleCnt="0"/>
      <dgm:spPr/>
    </dgm:pt>
    <dgm:pt modelId="{965E2CD8-5927-4345-B994-44128ACF341B}" type="pres">
      <dgm:prSet presAssocID="{9FD2BFEF-6BAD-4FC6-A0B5-39B2F8AEB6A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92E93-10B4-4220-B72A-A14E12B10BE0}" type="pres">
      <dgm:prSet presAssocID="{9FD2BFEF-6BAD-4FC6-A0B5-39B2F8AEB6A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A6167-CA12-4654-BD4C-62239E022ACD}" type="pres">
      <dgm:prSet presAssocID="{C4A1BB87-A062-4F46-839F-15FC885D3594}" presName="sp" presStyleCnt="0"/>
      <dgm:spPr/>
    </dgm:pt>
    <dgm:pt modelId="{DFAE2867-D86B-4A76-8BD5-AF00076E5EB0}" type="pres">
      <dgm:prSet presAssocID="{2240A774-90CA-462F-9042-2A85DA5DB70B}" presName="composite" presStyleCnt="0"/>
      <dgm:spPr/>
    </dgm:pt>
    <dgm:pt modelId="{AFF02F8C-3DB7-409B-8B67-AAB69D2B6EBC}" type="pres">
      <dgm:prSet presAssocID="{2240A774-90CA-462F-9042-2A85DA5DB70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CE584-7D21-45AA-AF34-D240E61E248A}" type="pres">
      <dgm:prSet presAssocID="{2240A774-90CA-462F-9042-2A85DA5DB70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CE6C9-4CAF-4E1A-83B4-90F67B0A8B76}" type="pres">
      <dgm:prSet presAssocID="{F6003500-2C18-42EC-9306-C939B2BF4EEA}" presName="sp" presStyleCnt="0"/>
      <dgm:spPr/>
    </dgm:pt>
    <dgm:pt modelId="{8E77C1ED-16BF-484B-B9C8-0E2567DEE7D2}" type="pres">
      <dgm:prSet presAssocID="{E1AE791F-914A-492D-8F2B-E52925B8CC2A}" presName="composite" presStyleCnt="0"/>
      <dgm:spPr/>
    </dgm:pt>
    <dgm:pt modelId="{344D9D87-B222-490C-B1A8-84C3F0753D23}" type="pres">
      <dgm:prSet presAssocID="{E1AE791F-914A-492D-8F2B-E52925B8CC2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F440C-8A4E-420B-8100-FACE641EA559}" type="pres">
      <dgm:prSet presAssocID="{E1AE791F-914A-492D-8F2B-E52925B8CC2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C491B8-DF69-41F1-9ABD-9610B30AF240}" type="presOf" srcId="{933C3FA6-E625-4BE3-81C2-C8393CF4EDE2}" destId="{36492E93-10B4-4220-B72A-A14E12B10BE0}" srcOrd="0" destOrd="0" presId="urn:microsoft.com/office/officeart/2005/8/layout/chevron2"/>
    <dgm:cxn modelId="{8F60737F-D0A6-4C6A-9893-FE1CB71F4BB0}" srcId="{E1AE791F-914A-492D-8F2B-E52925B8CC2A}" destId="{075DA618-FCB3-4C51-80C1-1FB58B8D2DED}" srcOrd="0" destOrd="0" parTransId="{AE2F293E-B910-4D3D-BA3D-91079B0C230F}" sibTransId="{BD66C3C9-4D92-4FB8-ACD0-E8C73319CE08}"/>
    <dgm:cxn modelId="{B0E0D3E8-4D87-49C3-834A-329D86793BDC}" srcId="{9FD2BFEF-6BAD-4FC6-A0B5-39B2F8AEB6A6}" destId="{933C3FA6-E625-4BE3-81C2-C8393CF4EDE2}" srcOrd="0" destOrd="0" parTransId="{87BE470B-26E2-439D-A088-DF7DB5ADB668}" sibTransId="{45D25956-BC10-46F3-B4FC-EA46000AD6E4}"/>
    <dgm:cxn modelId="{9A3E19C2-D763-4C23-970F-ABB23D410D24}" type="presOf" srcId="{3935859A-9744-412D-96E8-E8BE5B5319A2}" destId="{9A9CE584-7D21-45AA-AF34-D240E61E248A}" srcOrd="0" destOrd="0" presId="urn:microsoft.com/office/officeart/2005/8/layout/chevron2"/>
    <dgm:cxn modelId="{E258EFFA-47F7-457D-8536-28E11377DEDB}" type="presOf" srcId="{E1AE791F-914A-492D-8F2B-E52925B8CC2A}" destId="{344D9D87-B222-490C-B1A8-84C3F0753D23}" srcOrd="0" destOrd="0" presId="urn:microsoft.com/office/officeart/2005/8/layout/chevron2"/>
    <dgm:cxn modelId="{F59D2857-854F-461F-911B-C5B72BB20242}" srcId="{D06E9C07-D40B-420B-8533-059A97CCD90E}" destId="{2240A774-90CA-462F-9042-2A85DA5DB70B}" srcOrd="1" destOrd="0" parTransId="{BC5CFC54-F6D5-4E8B-9111-25CBB4A2E7A1}" sibTransId="{F6003500-2C18-42EC-9306-C939B2BF4EEA}"/>
    <dgm:cxn modelId="{1B980D00-2758-4495-B7B1-02AEBE78B942}" type="presOf" srcId="{D06E9C07-D40B-420B-8533-059A97CCD90E}" destId="{57584E90-9737-4053-B635-8DF907162C2E}" srcOrd="0" destOrd="0" presId="urn:microsoft.com/office/officeart/2005/8/layout/chevron2"/>
    <dgm:cxn modelId="{68DAD866-DDCB-4DF1-8245-3D09D3DF16EE}" srcId="{D06E9C07-D40B-420B-8533-059A97CCD90E}" destId="{E1AE791F-914A-492D-8F2B-E52925B8CC2A}" srcOrd="2" destOrd="0" parTransId="{965618B5-46B9-4D92-ABA6-7650F9DE3FD0}" sibTransId="{8C6F0AFB-3903-4251-B1ED-E76FCC9DEA42}"/>
    <dgm:cxn modelId="{754E5C30-1465-45F1-AC9F-A956A9B8E4B9}" srcId="{D06E9C07-D40B-420B-8533-059A97CCD90E}" destId="{9FD2BFEF-6BAD-4FC6-A0B5-39B2F8AEB6A6}" srcOrd="0" destOrd="0" parTransId="{019526A6-44DC-4CC7-BF2F-47D4D628BC1A}" sibTransId="{C4A1BB87-A062-4F46-839F-15FC885D3594}"/>
    <dgm:cxn modelId="{868DEE36-2CFC-4E20-940B-30CEC7A51B2C}" srcId="{2240A774-90CA-462F-9042-2A85DA5DB70B}" destId="{3935859A-9744-412D-96E8-E8BE5B5319A2}" srcOrd="0" destOrd="0" parTransId="{7F069E74-7BA5-466B-A363-EA062CDDDE4F}" sibTransId="{7FAEAC2A-9415-4A2E-8304-2BEE18D64770}"/>
    <dgm:cxn modelId="{0DC4C659-D64F-4DE9-B2D4-AC991CDCD889}" type="presOf" srcId="{9FD2BFEF-6BAD-4FC6-A0B5-39B2F8AEB6A6}" destId="{965E2CD8-5927-4345-B994-44128ACF341B}" srcOrd="0" destOrd="0" presId="urn:microsoft.com/office/officeart/2005/8/layout/chevron2"/>
    <dgm:cxn modelId="{6B4E4A98-DA6C-496E-B604-64E3894E7101}" type="presOf" srcId="{2240A774-90CA-462F-9042-2A85DA5DB70B}" destId="{AFF02F8C-3DB7-409B-8B67-AAB69D2B6EBC}" srcOrd="0" destOrd="0" presId="urn:microsoft.com/office/officeart/2005/8/layout/chevron2"/>
    <dgm:cxn modelId="{1029ED25-08F8-4E21-AEF9-1AF3298FB84D}" type="presOf" srcId="{075DA618-FCB3-4C51-80C1-1FB58B8D2DED}" destId="{323F440C-8A4E-420B-8100-FACE641EA559}" srcOrd="0" destOrd="0" presId="urn:microsoft.com/office/officeart/2005/8/layout/chevron2"/>
    <dgm:cxn modelId="{19D8EC6C-CC1C-4EDD-AA8A-35D25AFF7CCF}" type="presParOf" srcId="{57584E90-9737-4053-B635-8DF907162C2E}" destId="{EE52C25F-F259-46CF-9F4C-2278A9D51440}" srcOrd="0" destOrd="0" presId="urn:microsoft.com/office/officeart/2005/8/layout/chevron2"/>
    <dgm:cxn modelId="{422E31AE-906C-46D6-890B-03D05C483A9F}" type="presParOf" srcId="{EE52C25F-F259-46CF-9F4C-2278A9D51440}" destId="{965E2CD8-5927-4345-B994-44128ACF341B}" srcOrd="0" destOrd="0" presId="urn:microsoft.com/office/officeart/2005/8/layout/chevron2"/>
    <dgm:cxn modelId="{35F26621-3BB8-4940-8F8F-EC7E33C2AE00}" type="presParOf" srcId="{EE52C25F-F259-46CF-9F4C-2278A9D51440}" destId="{36492E93-10B4-4220-B72A-A14E12B10BE0}" srcOrd="1" destOrd="0" presId="urn:microsoft.com/office/officeart/2005/8/layout/chevron2"/>
    <dgm:cxn modelId="{0AD4AE8A-B2C5-425C-986C-475D4146939A}" type="presParOf" srcId="{57584E90-9737-4053-B635-8DF907162C2E}" destId="{02DA6167-CA12-4654-BD4C-62239E022ACD}" srcOrd="1" destOrd="0" presId="urn:microsoft.com/office/officeart/2005/8/layout/chevron2"/>
    <dgm:cxn modelId="{B86C0232-4681-4D82-BC62-2F1CE2D7DA56}" type="presParOf" srcId="{57584E90-9737-4053-B635-8DF907162C2E}" destId="{DFAE2867-D86B-4A76-8BD5-AF00076E5EB0}" srcOrd="2" destOrd="0" presId="urn:microsoft.com/office/officeart/2005/8/layout/chevron2"/>
    <dgm:cxn modelId="{4B86BF2D-D145-4600-9094-AB690CB82CF7}" type="presParOf" srcId="{DFAE2867-D86B-4A76-8BD5-AF00076E5EB0}" destId="{AFF02F8C-3DB7-409B-8B67-AAB69D2B6EBC}" srcOrd="0" destOrd="0" presId="urn:microsoft.com/office/officeart/2005/8/layout/chevron2"/>
    <dgm:cxn modelId="{429DAF2E-2859-4198-A433-54D5A74BE0BB}" type="presParOf" srcId="{DFAE2867-D86B-4A76-8BD5-AF00076E5EB0}" destId="{9A9CE584-7D21-45AA-AF34-D240E61E248A}" srcOrd="1" destOrd="0" presId="urn:microsoft.com/office/officeart/2005/8/layout/chevron2"/>
    <dgm:cxn modelId="{600A5948-4387-4AC8-A2F8-C3A61030C001}" type="presParOf" srcId="{57584E90-9737-4053-B635-8DF907162C2E}" destId="{B07CE6C9-4CAF-4E1A-83B4-90F67B0A8B76}" srcOrd="3" destOrd="0" presId="urn:microsoft.com/office/officeart/2005/8/layout/chevron2"/>
    <dgm:cxn modelId="{A1E60766-9455-4427-9416-50660324790D}" type="presParOf" srcId="{57584E90-9737-4053-B635-8DF907162C2E}" destId="{8E77C1ED-16BF-484B-B9C8-0E2567DEE7D2}" srcOrd="4" destOrd="0" presId="urn:microsoft.com/office/officeart/2005/8/layout/chevron2"/>
    <dgm:cxn modelId="{68BB8924-16BE-4C99-A654-E1866D782815}" type="presParOf" srcId="{8E77C1ED-16BF-484B-B9C8-0E2567DEE7D2}" destId="{344D9D87-B222-490C-B1A8-84C3F0753D23}" srcOrd="0" destOrd="0" presId="urn:microsoft.com/office/officeart/2005/8/layout/chevron2"/>
    <dgm:cxn modelId="{B6945BE7-3CE5-4F08-826F-61FF15394911}" type="presParOf" srcId="{8E77C1ED-16BF-484B-B9C8-0E2567DEE7D2}" destId="{323F440C-8A4E-420B-8100-FACE641EA55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#9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#10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C7AB8-93B2-4999-9B5D-FB38A1344F9D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420E5-4A2B-49DD-BF34-D7E74A3BDD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410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420E5-4A2B-49DD-BF34-D7E74A3BDDA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6135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420E5-4A2B-49DD-BF34-D7E74A3BDDA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3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420E5-4A2B-49DD-BF34-D7E74A3BDDA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6440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420E5-4A2B-49DD-BF34-D7E74A3BDDAD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2632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420E5-4A2B-49DD-BF34-D7E74A3BDDAD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0149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420E5-4A2B-49DD-BF34-D7E74A3BDDAD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7091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420E5-4A2B-49DD-BF34-D7E74A3BDDA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3471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420E5-4A2B-49DD-BF34-D7E74A3BDDA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097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420E5-4A2B-49DD-BF34-D7E74A3BDDA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8296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420E5-4A2B-49DD-BF34-D7E74A3BDDA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6754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420E5-4A2B-49DD-BF34-D7E74A3BDDA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0775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420E5-4A2B-49DD-BF34-D7E74A3BDDA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2542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420E5-4A2B-49DD-BF34-D7E74A3BDDA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6282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420E5-4A2B-49DD-BF34-D7E74A3BDDA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3857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F46C-17FC-4190-861C-48BEFC96765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D78F-1818-442B-9CB2-67CB82809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02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F46C-17FC-4190-861C-48BEFC96765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D78F-1818-442B-9CB2-67CB82809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694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F46C-17FC-4190-861C-48BEFC96765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D78F-1818-442B-9CB2-67CB82809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664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F46C-17FC-4190-861C-48BEFC96765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D78F-1818-442B-9CB2-67CB82809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902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F46C-17FC-4190-861C-48BEFC96765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D78F-1818-442B-9CB2-67CB82809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763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F46C-17FC-4190-861C-48BEFC96765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D78F-1818-442B-9CB2-67CB82809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31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F46C-17FC-4190-861C-48BEFC96765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D78F-1818-442B-9CB2-67CB82809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771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F46C-17FC-4190-861C-48BEFC96765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D78F-1818-442B-9CB2-67CB82809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80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F46C-17FC-4190-861C-48BEFC96765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D78F-1818-442B-9CB2-67CB82809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69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F46C-17FC-4190-861C-48BEFC96765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D78F-1818-442B-9CB2-67CB82809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989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F46C-17FC-4190-861C-48BEFC96765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D78F-1818-442B-9CB2-67CB82809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833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8F46C-17FC-4190-861C-48BEFC967657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FD78F-1818-442B-9CB2-67CB82809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482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11" Type="http://schemas.openxmlformats.org/officeDocument/2006/relationships/diagramColors" Target="../diagrams/colors7.xml"/><Relationship Id="rId5" Type="http://schemas.openxmlformats.org/officeDocument/2006/relationships/diagramLayout" Target="../diagrams/layout6.xml"/><Relationship Id="rId10" Type="http://schemas.openxmlformats.org/officeDocument/2006/relationships/diagramQuickStyle" Target="../diagrams/quickStyle7.xml"/><Relationship Id="rId4" Type="http://schemas.openxmlformats.org/officeDocument/2006/relationships/diagramData" Target="../diagrams/data6.xml"/><Relationship Id="rId9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8.xml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8.xml"/><Relationship Id="rId11" Type="http://schemas.openxmlformats.org/officeDocument/2006/relationships/diagramColors" Target="../diagrams/colors9.xml"/><Relationship Id="rId5" Type="http://schemas.openxmlformats.org/officeDocument/2006/relationships/diagramLayout" Target="../diagrams/layout8.xml"/><Relationship Id="rId10" Type="http://schemas.openxmlformats.org/officeDocument/2006/relationships/diagramQuickStyle" Target="../diagrams/quickStyle9.xml"/><Relationship Id="rId4" Type="http://schemas.openxmlformats.org/officeDocument/2006/relationships/diagramData" Target="../diagrams/data8.xml"/><Relationship Id="rId9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0.xml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0.xml"/><Relationship Id="rId11" Type="http://schemas.openxmlformats.org/officeDocument/2006/relationships/diagramColors" Target="../diagrams/colors11.xml"/><Relationship Id="rId5" Type="http://schemas.openxmlformats.org/officeDocument/2006/relationships/diagramLayout" Target="../diagrams/layout10.xml"/><Relationship Id="rId10" Type="http://schemas.openxmlformats.org/officeDocument/2006/relationships/diagramQuickStyle" Target="../diagrams/quickStyle11.xml"/><Relationship Id="rId4" Type="http://schemas.openxmlformats.org/officeDocument/2006/relationships/diagramData" Target="../diagrams/data10.xml"/><Relationship Id="rId9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2.xml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2.xml"/><Relationship Id="rId11" Type="http://schemas.openxmlformats.org/officeDocument/2006/relationships/diagramColors" Target="../diagrams/colors13.xml"/><Relationship Id="rId5" Type="http://schemas.openxmlformats.org/officeDocument/2006/relationships/diagramLayout" Target="../diagrams/layout12.xml"/><Relationship Id="rId10" Type="http://schemas.openxmlformats.org/officeDocument/2006/relationships/diagramQuickStyle" Target="../diagrams/quickStyle13.xml"/><Relationship Id="rId4" Type="http://schemas.openxmlformats.org/officeDocument/2006/relationships/diagramData" Target="../diagrams/data12.xml"/><Relationship Id="rId9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4.xml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4.xml"/><Relationship Id="rId11" Type="http://schemas.openxmlformats.org/officeDocument/2006/relationships/diagramColors" Target="../diagrams/colors15.xml"/><Relationship Id="rId5" Type="http://schemas.openxmlformats.org/officeDocument/2006/relationships/diagramLayout" Target="../diagrams/layout14.xml"/><Relationship Id="rId10" Type="http://schemas.openxmlformats.org/officeDocument/2006/relationships/diagramQuickStyle" Target="../diagrams/quickStyle15.xml"/><Relationship Id="rId4" Type="http://schemas.openxmlformats.org/officeDocument/2006/relationships/diagramData" Target="../diagrams/data14.xml"/><Relationship Id="rId9" Type="http://schemas.openxmlformats.org/officeDocument/2006/relationships/diagramLayout" Target="../diagrams/layout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6.xml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6.xml"/><Relationship Id="rId11" Type="http://schemas.openxmlformats.org/officeDocument/2006/relationships/diagramColors" Target="../diagrams/colors17.xml"/><Relationship Id="rId5" Type="http://schemas.openxmlformats.org/officeDocument/2006/relationships/diagramLayout" Target="../diagrams/layout16.xml"/><Relationship Id="rId10" Type="http://schemas.openxmlformats.org/officeDocument/2006/relationships/diagramQuickStyle" Target="../diagrams/quickStyle17.xml"/><Relationship Id="rId4" Type="http://schemas.openxmlformats.org/officeDocument/2006/relationships/diagramData" Target="../diagrams/data16.xml"/><Relationship Id="rId9" Type="http://schemas.openxmlformats.org/officeDocument/2006/relationships/diagramLayout" Target="../diagrams/layout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8.xml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8.xml"/><Relationship Id="rId11" Type="http://schemas.openxmlformats.org/officeDocument/2006/relationships/diagramColors" Target="../diagrams/colors19.xml"/><Relationship Id="rId5" Type="http://schemas.openxmlformats.org/officeDocument/2006/relationships/diagramLayout" Target="../diagrams/layout18.xml"/><Relationship Id="rId10" Type="http://schemas.openxmlformats.org/officeDocument/2006/relationships/diagramQuickStyle" Target="../diagrams/quickStyle19.xml"/><Relationship Id="rId4" Type="http://schemas.openxmlformats.org/officeDocument/2006/relationships/diagramData" Target="../diagrams/data18.xml"/><Relationship Id="rId9" Type="http://schemas.openxmlformats.org/officeDocument/2006/relationships/diagramLayout" Target="../diagrams/layout1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0.xml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0.xml"/><Relationship Id="rId11" Type="http://schemas.openxmlformats.org/officeDocument/2006/relationships/diagramColors" Target="../diagrams/colors21.xml"/><Relationship Id="rId5" Type="http://schemas.openxmlformats.org/officeDocument/2006/relationships/diagramLayout" Target="../diagrams/layout20.xml"/><Relationship Id="rId10" Type="http://schemas.openxmlformats.org/officeDocument/2006/relationships/diagramQuickStyle" Target="../diagrams/quickStyle21.xml"/><Relationship Id="rId4" Type="http://schemas.openxmlformats.org/officeDocument/2006/relationships/diagramData" Target="../diagrams/data20.xml"/><Relationship Id="rId9" Type="http://schemas.openxmlformats.org/officeDocument/2006/relationships/diagramLayout" Target="../diagrams/layout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11" Type="http://schemas.openxmlformats.org/officeDocument/2006/relationships/image" Target="../media/image8.jpeg"/><Relationship Id="rId5" Type="http://schemas.openxmlformats.org/officeDocument/2006/relationships/diagramLayout" Target="../diagrams/layout5.xml"/><Relationship Id="rId10" Type="http://schemas.openxmlformats.org/officeDocument/2006/relationships/image" Target="../media/image7.png"/><Relationship Id="rId4" Type="http://schemas.openxmlformats.org/officeDocument/2006/relationships/diagramData" Target="../diagrams/data5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35038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Региональный координационный центр WorldSkills Russia в Челябинской области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www.worldskills74.ru   e-mail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wsr_74@mail.ru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8505" y="2012128"/>
            <a:ext cx="860684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Движение </a:t>
            </a: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WorldSkills </a:t>
            </a:r>
            <a:endParaRPr lang="ru-RU" sz="6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мире, стране </a:t>
            </a:r>
          </a:p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регионе</a:t>
            </a:r>
            <a:endParaRPr lang="ru-RU" sz="6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61243" y="5658989"/>
            <a:ext cx="39334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руководителя РКЦ </a:t>
            </a:r>
          </a:p>
          <a:p>
            <a:pPr algn="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WSR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Челябинской области</a:t>
            </a:r>
          </a:p>
          <a:p>
            <a:pPr algn="r"/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М.Ю.Малкин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4161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44092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Динамика развития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www.worldskills.ru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9266" y="1539090"/>
            <a:ext cx="3806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этапы: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4118601448"/>
              </p:ext>
            </p:extLst>
          </p:nvPr>
        </p:nvGraphicFramePr>
        <p:xfrm>
          <a:off x="686433" y="1376128"/>
          <a:ext cx="5388441" cy="239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1617800623"/>
              </p:ext>
            </p:extLst>
          </p:nvPr>
        </p:nvGraphicFramePr>
        <p:xfrm>
          <a:off x="686433" y="3665145"/>
          <a:ext cx="5216425" cy="239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xmlns="" val="1289426160"/>
              </p:ext>
            </p:extLst>
          </p:nvPr>
        </p:nvGraphicFramePr>
        <p:xfrm>
          <a:off x="6572816" y="1463644"/>
          <a:ext cx="5352489" cy="239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xmlns="" val="4235241917"/>
              </p:ext>
            </p:extLst>
          </p:nvPr>
        </p:nvGraphicFramePr>
        <p:xfrm>
          <a:off x="6516986" y="3740688"/>
          <a:ext cx="5352489" cy="239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xmlns="" val="4101005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44092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www.worldskills.ru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098327188"/>
              </p:ext>
            </p:extLst>
          </p:nvPr>
        </p:nvGraphicFramePr>
        <p:xfrm>
          <a:off x="240823" y="1227589"/>
          <a:ext cx="11497901" cy="1439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xmlns="" val="2563709441"/>
              </p:ext>
            </p:extLst>
          </p:nvPr>
        </p:nvGraphicFramePr>
        <p:xfrm>
          <a:off x="244444" y="3454184"/>
          <a:ext cx="11497901" cy="1439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4444" y="2670772"/>
            <a:ext cx="3594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компетенции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42 регионов-участников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306 конкурсантов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06944" y="2670772"/>
            <a:ext cx="3594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35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компетенций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39 регионов-участников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450 конкурсантов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98013" y="2670772"/>
            <a:ext cx="3594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компетенций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47 регионов-участников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540 конкурсантов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4444" y="4932629"/>
            <a:ext cx="3594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99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компетенций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64 регионов-участников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747 конкурсантов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98013" y="4932629"/>
            <a:ext cx="35942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71228" y="4932629"/>
            <a:ext cx="3594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компетенций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82 регионов-участников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950 конкурсантов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594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44092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 Челябинской области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354917783"/>
              </p:ext>
            </p:extLst>
          </p:nvPr>
        </p:nvGraphicFramePr>
        <p:xfrm>
          <a:off x="240824" y="1227589"/>
          <a:ext cx="2717538" cy="112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2371773024"/>
              </p:ext>
            </p:extLst>
          </p:nvPr>
        </p:nvGraphicFramePr>
        <p:xfrm>
          <a:off x="3210339" y="1566251"/>
          <a:ext cx="8731182" cy="4318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667" y="2621637"/>
            <a:ext cx="2383563" cy="217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2801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44092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 Челябинской области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713098928"/>
              </p:ext>
            </p:extLst>
          </p:nvPr>
        </p:nvGraphicFramePr>
        <p:xfrm>
          <a:off x="240824" y="1227589"/>
          <a:ext cx="2717538" cy="112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2589884054"/>
              </p:ext>
            </p:extLst>
          </p:nvPr>
        </p:nvGraphicFramePr>
        <p:xfrm>
          <a:off x="3210339" y="1566251"/>
          <a:ext cx="8731182" cy="4318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667" y="2621637"/>
            <a:ext cx="2383563" cy="217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0780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44092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 Челябинской области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382968924"/>
              </p:ext>
            </p:extLst>
          </p:nvPr>
        </p:nvGraphicFramePr>
        <p:xfrm>
          <a:off x="240824" y="1227589"/>
          <a:ext cx="2717538" cy="112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1497407854"/>
              </p:ext>
            </p:extLst>
          </p:nvPr>
        </p:nvGraphicFramePr>
        <p:xfrm>
          <a:off x="3210339" y="1566251"/>
          <a:ext cx="8731182" cy="4318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667" y="2621637"/>
            <a:ext cx="2383563" cy="217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9890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44092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 Челябинской области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212576997"/>
              </p:ext>
            </p:extLst>
          </p:nvPr>
        </p:nvGraphicFramePr>
        <p:xfrm>
          <a:off x="240824" y="1227589"/>
          <a:ext cx="2717538" cy="112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3912247925"/>
              </p:ext>
            </p:extLst>
          </p:nvPr>
        </p:nvGraphicFramePr>
        <p:xfrm>
          <a:off x="3210339" y="1566251"/>
          <a:ext cx="8731182" cy="4318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667" y="2621637"/>
            <a:ext cx="2383563" cy="217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8203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44092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 Челябинской области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212576997"/>
              </p:ext>
            </p:extLst>
          </p:nvPr>
        </p:nvGraphicFramePr>
        <p:xfrm>
          <a:off x="240824" y="1227589"/>
          <a:ext cx="2717538" cy="112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375883274"/>
              </p:ext>
            </p:extLst>
          </p:nvPr>
        </p:nvGraphicFramePr>
        <p:xfrm>
          <a:off x="3210339" y="1566251"/>
          <a:ext cx="8731182" cy="4318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667" y="2621637"/>
            <a:ext cx="2383563" cy="217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195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44092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 Челябинской области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149037145"/>
              </p:ext>
            </p:extLst>
          </p:nvPr>
        </p:nvGraphicFramePr>
        <p:xfrm>
          <a:off x="240824" y="1227589"/>
          <a:ext cx="2717538" cy="1126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434658201"/>
              </p:ext>
            </p:extLst>
          </p:nvPr>
        </p:nvGraphicFramePr>
        <p:xfrm>
          <a:off x="3210339" y="1566251"/>
          <a:ext cx="8731182" cy="4318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667" y="2621637"/>
            <a:ext cx="2383563" cy="217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7351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44092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Планы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 Челябинской области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125919785"/>
              </p:ext>
            </p:extLst>
          </p:nvPr>
        </p:nvGraphicFramePr>
        <p:xfrm>
          <a:off x="240824" y="1227589"/>
          <a:ext cx="2717538" cy="2618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1812953778"/>
              </p:ext>
            </p:extLst>
          </p:nvPr>
        </p:nvGraphicFramePr>
        <p:xfrm>
          <a:off x="3210339" y="1566251"/>
          <a:ext cx="8731182" cy="4318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3758228"/>
            <a:ext cx="2383563" cy="217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566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35038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Региональный координационный центр WorldSkills Russia в Челябинской области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www.worldskills74.ru   e-mail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wsr_74@mail.ru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6995" y="2653794"/>
            <a:ext cx="105112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 !</a:t>
            </a:r>
            <a:endParaRPr lang="ru-RU" sz="6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61243" y="5658989"/>
            <a:ext cx="39334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руководителя РКЦ </a:t>
            </a:r>
          </a:p>
          <a:p>
            <a:pPr algn="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WSR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Челябинской области</a:t>
            </a:r>
          </a:p>
          <a:p>
            <a:pPr algn="r"/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М.Ю.Малкин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604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35038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Определение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www.worldskills.org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0339" y="1227589"/>
            <a:ext cx="34687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–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</a:t>
            </a:r>
          </a:p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–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навыки, мастерство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754" y="3083357"/>
            <a:ext cx="1154950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WorldSkills </a:t>
            </a: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(WSI) — международная некоммерческая ассоциация, целью которой является повышение статуса и стандартов профессиональной подготовки и квалификации по всему миру, популяризация рабочих профессий через проведение международных соревнований по всему миру. Основана в 1953 году. На сегодняшний день в деятельности организации принимают участие 76 стран.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01169" y="1061360"/>
            <a:ext cx="2355849" cy="173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2706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35038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Динамика развития мирового движения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www.worldskills.org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349957967"/>
              </p:ext>
            </p:extLst>
          </p:nvPr>
        </p:nvGraphicFramePr>
        <p:xfrm>
          <a:off x="510129" y="1441174"/>
          <a:ext cx="11221279" cy="4300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21917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35038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Составляющие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www.worldskills.org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4047608807"/>
              </p:ext>
            </p:extLst>
          </p:nvPr>
        </p:nvGraphicFramePr>
        <p:xfrm>
          <a:off x="2032000" y="991402"/>
          <a:ext cx="8128000" cy="4822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8843" y="2765234"/>
            <a:ext cx="1839031" cy="13550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</p:pic>
      <p:sp>
        <p:nvSpPr>
          <p:cNvPr id="11" name="Скругленная прямоугольная выноска 10"/>
          <p:cNvSpPr/>
          <p:nvPr/>
        </p:nvSpPr>
        <p:spPr>
          <a:xfrm>
            <a:off x="7348251" y="903382"/>
            <a:ext cx="4660135" cy="677939"/>
          </a:xfrm>
          <a:prstGeom prst="wedgeRoundRectCallout">
            <a:avLst>
              <a:gd name="adj1" fmla="val -64292"/>
              <a:gd name="adj2" fmla="val -878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Посещение</a:t>
            </a:r>
            <a:r>
              <a:rPr lang="ru-RU" dirty="0" smtClean="0"/>
              <a:t> чемпионатов школьниками</a:t>
            </a:r>
            <a:endParaRPr lang="ru-RU" dirty="0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8868578" y="1961837"/>
            <a:ext cx="3139808" cy="1469917"/>
          </a:xfrm>
          <a:prstGeom prst="wedgeRoundRectCallout">
            <a:avLst>
              <a:gd name="adj1" fmla="val -66748"/>
              <a:gd name="adj2" fmla="val -16714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Определение</a:t>
            </a:r>
            <a:r>
              <a:rPr lang="ru-RU" dirty="0" smtClean="0"/>
              <a:t> лучшего в компетенциях, волонтерское движение, молодежный форум</a:t>
            </a:r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8868578" y="3647904"/>
            <a:ext cx="3139808" cy="1619083"/>
          </a:xfrm>
          <a:prstGeom prst="wedgeRoundRectCallout">
            <a:avLst>
              <a:gd name="adj1" fmla="val -66748"/>
              <a:gd name="adj2" fmla="val -16714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Тренировка участников чемпионата, повышение квалификации педагогических работников, стажировки</a:t>
            </a:r>
            <a:endParaRPr lang="ru-RU" dirty="0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7348250" y="5647503"/>
            <a:ext cx="4660135" cy="934816"/>
          </a:xfrm>
          <a:prstGeom prst="wedgeRoundRectCallout">
            <a:avLst>
              <a:gd name="adj1" fmla="val -64765"/>
              <a:gd name="adj2" fmla="val -57755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Обмен опытом через участие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международных</a:t>
            </a:r>
            <a:r>
              <a:rPr lang="ru-RU" dirty="0" smtClean="0"/>
              <a:t> мероприятиях, вертикаль роста</a:t>
            </a:r>
            <a:endParaRPr lang="ru-RU" dirty="0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327754" y="4343742"/>
            <a:ext cx="3139808" cy="1469917"/>
          </a:xfrm>
          <a:prstGeom prst="wedgeRoundRectCallout">
            <a:avLst>
              <a:gd name="adj1" fmla="val 62024"/>
              <a:gd name="adj2" fmla="val -42197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Достойный уровень образования, лучшее рабочее место,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ярмарка</a:t>
            </a:r>
            <a:r>
              <a:rPr lang="ru-RU" dirty="0" smtClean="0"/>
              <a:t> рабочих</a:t>
            </a:r>
            <a:endParaRPr lang="ru-RU" dirty="0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190650" y="1980783"/>
            <a:ext cx="3139808" cy="1469917"/>
          </a:xfrm>
          <a:prstGeom prst="wedgeRoundRectCallout">
            <a:avLst>
              <a:gd name="adj1" fmla="val 65182"/>
              <a:gd name="adj2" fmla="val -17464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Приоритетные</a:t>
            </a:r>
            <a:r>
              <a:rPr lang="ru-RU" dirty="0" smtClean="0"/>
              <a:t> направления в соответствии с тенденциями 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0362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35038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 чемпионатов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www.worldskills.org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29575518"/>
              </p:ext>
            </p:extLst>
          </p:nvPr>
        </p:nvGraphicFramePr>
        <p:xfrm>
          <a:off x="327753" y="1454227"/>
          <a:ext cx="11493345" cy="4428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692083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44092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Компетенции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www.worldskills.org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631139672"/>
              </p:ext>
            </p:extLst>
          </p:nvPr>
        </p:nvGraphicFramePr>
        <p:xfrm>
          <a:off x="327753" y="1454227"/>
          <a:ext cx="11493345" cy="4428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43058" y="1620570"/>
            <a:ext cx="2813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ru-RU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комптенций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5165" y="2434391"/>
            <a:ext cx="24003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6201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44092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www.worldskills.ru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927865698"/>
              </p:ext>
            </p:extLst>
          </p:nvPr>
        </p:nvGraphicFramePr>
        <p:xfrm>
          <a:off x="327753" y="1454227"/>
          <a:ext cx="11493345" cy="4428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59266" y="1539090"/>
            <a:ext cx="3806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этапы: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0241" y="2815328"/>
            <a:ext cx="2032463" cy="179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6547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44092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www.worldskills.ru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9266" y="1539090"/>
            <a:ext cx="3806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этапы: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407620876"/>
              </p:ext>
            </p:extLst>
          </p:nvPr>
        </p:nvGraphicFramePr>
        <p:xfrm>
          <a:off x="313251" y="2235753"/>
          <a:ext cx="11497901" cy="1432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Изображение 3" descr="minobrnauki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8910" y="1227589"/>
            <a:ext cx="1445148" cy="1161280"/>
          </a:xfrm>
          <a:prstGeom prst="rect">
            <a:avLst/>
          </a:prstGeom>
        </p:spPr>
      </p:pic>
      <p:pic>
        <p:nvPicPr>
          <p:cNvPr id="11" name="Изображение 11" descr="Министерство труда и социальной защиты Российской Федерации (Вариант 2)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45215" y="1227590"/>
            <a:ext cx="1437497" cy="1221298"/>
          </a:xfrm>
          <a:prstGeom prst="rect">
            <a:avLst/>
          </a:prstGeom>
        </p:spPr>
      </p:pic>
      <p:pic>
        <p:nvPicPr>
          <p:cNvPr id="13" name="Изображение 6" descr="АСИ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64754" y="1389848"/>
            <a:ext cx="2034813" cy="8459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4206939"/>
            <a:ext cx="1166068" cy="16744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10828" y="4206939"/>
            <a:ext cx="40088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В.В.Путин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 «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один из важнейших инструментов повышения престижа рабочих профессий, и мы относимся к этому с большим уважением и с большим вниманием.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6672" y="4270908"/>
            <a:ext cx="1421376" cy="162638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575054" y="4270908"/>
            <a:ext cx="42360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Д.А.Медведев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Важно, что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способствует повышению престижа рабочих профессий,  мотивирует молодежь на достижение профессиональных успехов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7754" y="3617559"/>
            <a:ext cx="11483398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СОЮЗ «Агентство развития профессиональных сообществ и рабочих кадров «Ворлдскиллс Россия»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91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754" y="185332"/>
            <a:ext cx="2630608" cy="10422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0339" y="344092"/>
            <a:ext cx="8981661" cy="4402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Динамика развития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Russia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94175"/>
            <a:ext cx="5476461" cy="3881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www.worldskills.ru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9266" y="1539090"/>
            <a:ext cx="3806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этапы: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xmlns="" val="353516282"/>
              </p:ext>
            </p:extLst>
          </p:nvPr>
        </p:nvGraphicFramePr>
        <p:xfrm>
          <a:off x="479835" y="1439501"/>
          <a:ext cx="11190082" cy="4698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053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1264</Words>
  <Application>Microsoft Office PowerPoint</Application>
  <PresentationFormat>Произвольный</PresentationFormat>
  <Paragraphs>219</Paragraphs>
  <Slides>19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Малкин</dc:creator>
  <cp:lastModifiedBy>Рогов</cp:lastModifiedBy>
  <cp:revision>34</cp:revision>
  <dcterms:created xsi:type="dcterms:W3CDTF">2016-10-25T15:37:39Z</dcterms:created>
  <dcterms:modified xsi:type="dcterms:W3CDTF">2017-04-20T04:46:40Z</dcterms:modified>
</cp:coreProperties>
</file>