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73" r:id="rId7"/>
    <p:sldId id="271" r:id="rId8"/>
    <p:sldId id="270" r:id="rId9"/>
    <p:sldId id="26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427" autoAdjust="0"/>
    <p:restoredTop sz="94707" autoAdjust="0"/>
  </p:normalViewPr>
  <p:slideViewPr>
    <p:cSldViewPr>
      <p:cViewPr varScale="1">
        <p:scale>
          <a:sx n="67" d="100"/>
          <a:sy n="67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6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7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2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41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24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42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35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83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0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2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84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B68E-E356-4668-AB9C-DD756E601FB6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736A-7C24-4E2B-A705-DDF25118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4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BYIWaNK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57"/>
            <a:ext cx="5454347" cy="339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8967" y="5157192"/>
            <a:ext cx="9371625" cy="18288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</a:rPr>
              <a:t>“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</a:rPr>
              <a:t>Старый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</a:rPr>
              <a:t>город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</a:rPr>
              <a:t>глазами студентов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</a:rPr>
              <a:t>”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9" name="Picture 5" descr="https://pp.userapi.com/c846219/v846219830/100687/yhWInytRfX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29" y="3645024"/>
            <a:ext cx="2621980" cy="17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pp.userapi.com/c851224/v851224182/133fa/GphlbeEKd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724" y="3645023"/>
            <a:ext cx="2621983" cy="17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pp.userapi.com/c852228/v852228182/12ce0/rdFsR9Rpq4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029" y="3645023"/>
            <a:ext cx="2621983" cy="17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pp.userapi.com/c852120/v852120182/14a54/_rYPTtt6C0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977758"/>
            <a:ext cx="2621983" cy="154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pp.userapi.com/c846417/v846417830/f8d23/o7VEgC0kOD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59" y="96422"/>
            <a:ext cx="2620543" cy="17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102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7.userapi.com/c830509/v830509918/1a88ca/u8r4SSYjc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25" y="3487497"/>
            <a:ext cx="4868722" cy="324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p.userapi.com/c849528/v849528918/78590/6SNjPlQjC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25" y="161299"/>
            <a:ext cx="4856607" cy="32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4047" y="161299"/>
            <a:ext cx="4139953" cy="657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</a:rPr>
              <a:t>“</a:t>
            </a: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Игра </a:t>
            </a:r>
            <a:r>
              <a:rPr lang="ru-RU" sz="3600" dirty="0">
                <a:latin typeface="Cambria Math" pitchFamily="18" charset="0"/>
                <a:ea typeface="Cambria Math" pitchFamily="18" charset="0"/>
              </a:rPr>
              <a:t>никого не оставила равнодушным к истории родного города</a:t>
            </a: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en-US" sz="3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К </a:t>
            </a:r>
            <a:r>
              <a:rPr lang="ru-RU" sz="3600" dirty="0">
                <a:latin typeface="Cambria Math" pitchFamily="18" charset="0"/>
                <a:ea typeface="Cambria Math" pitchFamily="18" charset="0"/>
              </a:rPr>
              <a:t>концу игры мы стали </a:t>
            </a:r>
            <a:r>
              <a:rPr lang="ru-RU" sz="3600" dirty="0" err="1" smtClean="0">
                <a:latin typeface="Cambria Math" pitchFamily="18" charset="0"/>
                <a:ea typeface="Cambria Math" pitchFamily="18" charset="0"/>
              </a:rPr>
              <a:t>сплочённее</a:t>
            </a: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3600" dirty="0">
                <a:latin typeface="Cambria Math" pitchFamily="18" charset="0"/>
                <a:ea typeface="Cambria Math" pitchFamily="18" charset="0"/>
              </a:rPr>
              <a:t>почувствовали себя </a:t>
            </a:r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командой</a:t>
            </a:r>
            <a:r>
              <a:rPr lang="en-US" sz="3600" dirty="0" smtClean="0">
                <a:latin typeface="Cambria Math" pitchFamily="18" charset="0"/>
                <a:ea typeface="Cambria Math" pitchFamily="18" charset="0"/>
              </a:rPr>
              <a:t>”</a:t>
            </a:r>
            <a:r>
              <a:rPr lang="ru-RU" sz="3600" dirty="0">
                <a:latin typeface="Cambria Math" pitchFamily="18" charset="0"/>
                <a:ea typeface="Cambria Math" pitchFamily="18" charset="0"/>
              </a:rPr>
              <a:t> 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32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6219/v846219830/100687/yhWInytRf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8" y="3573017"/>
            <a:ext cx="4511431" cy="301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50228/v850228830/3b55d/NZLIn9sTp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2" y="235274"/>
            <a:ext cx="4522722" cy="30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87394" y="235274"/>
            <a:ext cx="4556606" cy="6347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ambria Math" pitchFamily="18" charset="0"/>
                <a:ea typeface="Cambria Math" pitchFamily="18" charset="0"/>
              </a:rPr>
              <a:t>Артиллерийские пушки у Арсенала – это первая русская стальная пушка, отлитая в 1860 году на Князе-Михайловской фабрике Златоустовского казенного завода под руководством опытного мастера П.М. Обухова. Армата за «боевое» время своего существования выдержала больше 4 тысяч выстрелов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1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p.userapi.com/c851120/v851120182/13bf1/4VQXt5QMC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2" y="3573017"/>
            <a:ext cx="4353289" cy="29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pp.userapi.com/c850532/v850532182/12e53/NSbSLHERhz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0" y="332655"/>
            <a:ext cx="4376771" cy="292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17961" y="332655"/>
            <a:ext cx="4726039" cy="427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mbria Math" pitchFamily="18" charset="0"/>
                <a:ea typeface="Cambria Math" pitchFamily="18" charset="0"/>
              </a:rPr>
              <a:t>“</a:t>
            </a:r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Вечен ваш подвиг</a:t>
            </a:r>
          </a:p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В сердцах    поколений грядущих</a:t>
            </a:r>
          </a:p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Жизнью своею потомки обязаны вам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itchFamily="18" charset="0"/>
                <a:ea typeface="Cambria Math" pitchFamily="18" charset="0"/>
              </a:rPr>
              <a:t>”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2392" y="4797152"/>
            <a:ext cx="323717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Cambria Math" pitchFamily="18" charset="0"/>
                <a:ea typeface="Cambria Math" pitchFamily="18" charset="0"/>
              </a:rPr>
              <a:t>1941-1945</a:t>
            </a:r>
            <a:endParaRPr lang="ru-RU" sz="54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36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pp.userapi.com/c845522/v845522830/fc688/wGQg5PtR6k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12" y="260648"/>
            <a:ext cx="4232636" cy="63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6016" y="6219"/>
            <a:ext cx="4283968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 Math" pitchFamily="18" charset="0"/>
                <a:ea typeface="Cambria Math" pitchFamily="18" charset="0"/>
              </a:rPr>
              <a:t>Орнаменты, громоздкие цифры и буквы на зданиях придают старому городу определенный шарм 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23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p.userapi.com/c851436/v851436182/14274/cAB__JjOV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988778" cy="31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p.userapi.com/c845220/v845220830/103b89/h_QMLM-Kg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988778" cy="33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16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userapi.com/c845218/v845218830/104c08/Odmu05fNF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368" y="29186"/>
            <a:ext cx="4809498" cy="32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p.userapi.com/c852228/v852228182/12ce0/rdFsR9Rpq4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62328"/>
            <a:ext cx="5132794" cy="34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11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44722/v844722286/100490/nNnIq7Kr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24" y="404664"/>
            <a:ext cx="8960641" cy="59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3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pp.userapi.com/c844724/v844724830/1030fe/HXF6ditBR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652"/>
            <a:ext cx="4014959" cy="61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417961" y="1295072"/>
            <a:ext cx="4726039" cy="4193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дом в котором жил и провёл своё детство выдающийся военачальник </a:t>
            </a:r>
            <a:r>
              <a:rPr lang="ru-RU" sz="3600" dirty="0" smtClean="0"/>
              <a:t>маршал советского </a:t>
            </a:r>
            <a:r>
              <a:rPr lang="ru-RU" sz="3600" dirty="0"/>
              <a:t>союза начальник генерального штаба </a:t>
            </a:r>
            <a:r>
              <a:rPr lang="ru-RU" sz="3600" dirty="0" err="1"/>
              <a:t>Ш.Борис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59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51024/v851024910/137b2/OZRWgOHw9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76672"/>
            <a:ext cx="3903290" cy="58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userapi.com/c850536/v850536910/13f60/f8cIjvMBLJ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4848473" cy="32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p.userapi.com/c846418/v846418918/f7801/NWmPHHlqi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01008"/>
            <a:ext cx="4848473" cy="32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92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“Старый город глазами студентов”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“Старый город глазами студентов”</dc:title>
  <dc:creator>User</dc:creator>
  <cp:lastModifiedBy>bib-1</cp:lastModifiedBy>
  <cp:revision>27</cp:revision>
  <dcterms:created xsi:type="dcterms:W3CDTF">2018-09-30T16:04:28Z</dcterms:created>
  <dcterms:modified xsi:type="dcterms:W3CDTF">2018-10-04T06:48:02Z</dcterms:modified>
</cp:coreProperties>
</file>