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12u\Рабочий стол\01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ПРИЗРАК СТАРОГО ГОРОДА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Группа А1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12u\Рабочий стол\01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86058"/>
            <a:ext cx="5286412" cy="7969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История Златоуста в фотографиях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Прокудина - Горского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 descr="C:\Documents and Settings\112u\Рабочий стол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08678">
            <a:off x="1514506" y="929844"/>
            <a:ext cx="1868643" cy="1601693"/>
          </a:xfrm>
          <a:prstGeom prst="rect">
            <a:avLst/>
          </a:prstGeom>
          <a:noFill/>
        </p:spPr>
      </p:pic>
      <p:pic>
        <p:nvPicPr>
          <p:cNvPr id="3075" name="Picture 3" descr="C:\Documents and Settings\112u\Рабочий стол\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90231">
            <a:off x="5694142" y="1051965"/>
            <a:ext cx="1714512" cy="1497415"/>
          </a:xfrm>
          <a:prstGeom prst="rect">
            <a:avLst/>
          </a:prstGeom>
          <a:noFill/>
        </p:spPr>
      </p:pic>
      <p:pic>
        <p:nvPicPr>
          <p:cNvPr id="3076" name="Picture 4" descr="C:\Documents and Settings\112u\Рабочий стол\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071546"/>
            <a:ext cx="1357322" cy="1173104"/>
          </a:xfrm>
          <a:prstGeom prst="rect">
            <a:avLst/>
          </a:prstGeom>
          <a:noFill/>
        </p:spPr>
      </p:pic>
      <p:pic>
        <p:nvPicPr>
          <p:cNvPr id="3077" name="Picture 5" descr="C:\Documents and Settings\112u\Рабочий стол\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71077">
            <a:off x="1624255" y="4598102"/>
            <a:ext cx="1739454" cy="1500705"/>
          </a:xfrm>
          <a:prstGeom prst="rect">
            <a:avLst/>
          </a:prstGeom>
          <a:noFill/>
        </p:spPr>
      </p:pic>
      <p:pic>
        <p:nvPicPr>
          <p:cNvPr id="3078" name="Picture 6" descr="C:\Documents and Settings\112u\Рабочий стол\01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51782">
            <a:off x="5751517" y="4616060"/>
            <a:ext cx="1618654" cy="1472658"/>
          </a:xfrm>
          <a:prstGeom prst="rect">
            <a:avLst/>
          </a:prstGeom>
          <a:noFill/>
        </p:spPr>
      </p:pic>
      <p:pic>
        <p:nvPicPr>
          <p:cNvPr id="3079" name="Picture 7" descr="C:\Documents and Settings\112u\Рабочий стол\0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4714884"/>
            <a:ext cx="1214446" cy="1142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112u\Рабочий стол\01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Documents and Settings\112u\Рабочий стол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930046" y="15573460"/>
            <a:ext cx="7472469" cy="4071901"/>
          </a:xfrm>
          <a:prstGeom prst="rect">
            <a:avLst/>
          </a:prstGeom>
          <a:noFill/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5" y="785794"/>
            <a:ext cx="7143799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112u\Рабочий стол\01-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642918"/>
            <a:ext cx="6858048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112u\Рабочий стол\01-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785794"/>
            <a:ext cx="7048548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112u\Рабочий стол\01-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857232"/>
            <a:ext cx="6858047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112u\Рабочий стол\01-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714356"/>
            <a:ext cx="6858048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112u\Рабочий стол\01-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785794"/>
            <a:ext cx="7239050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112u\Рабочий стол\01-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642918"/>
            <a:ext cx="7048549" cy="52864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ПРИЗРАК СТАРОГО ГОРОДА</vt:lpstr>
      <vt:lpstr>История Златоуста в фотографиях Прокудина - Горского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ПРИЗРАК СТАРОГО ГОРОДА</dc:title>
  <cp:lastModifiedBy>112u</cp:lastModifiedBy>
  <cp:revision>2</cp:revision>
  <dcterms:modified xsi:type="dcterms:W3CDTF">2018-10-01T03:35:58Z</dcterms:modified>
</cp:coreProperties>
</file>