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CD0DF3-8083-4D00-857C-AA50B095DC45}" type="datetimeFigureOut">
              <a:rPr lang="ru-RU" smtClean="0"/>
              <a:t>10.10.2018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D997788-E6D9-4E1D-88B6-1AA2DAA044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786322"/>
            <a:ext cx="4500562" cy="1814514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Calibri" pitchFamily="34" charset="0"/>
              </a:rPr>
              <a:t>Группа 1СД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u="sng" dirty="0" smtClean="0"/>
              <a:t>Краеведческая игра</a:t>
            </a:r>
            <a:br>
              <a:rPr lang="ru-RU" sz="5400" u="sng" dirty="0" smtClean="0"/>
            </a:br>
            <a:r>
              <a:rPr lang="ru-RU" sz="5400" u="sng" dirty="0" smtClean="0"/>
              <a:t>«Призрак старого города»</a:t>
            </a:r>
            <a:endParaRPr lang="ru-RU" sz="5400" u="sng" dirty="0"/>
          </a:p>
        </p:txBody>
      </p:sp>
      <p:pic>
        <p:nvPicPr>
          <p:cNvPr id="4" name="Рисунок 3" descr="Изображение 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357562"/>
            <a:ext cx="4357686" cy="326826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Мы способны не только найти нуждающихся в страховании, но и раскрыть все тайны города!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88LjSkswzrQ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7929618" cy="52863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151128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FF0000"/>
                </a:solidFill>
              </a:rPr>
              <a:t>«</a:t>
            </a:r>
            <a:r>
              <a:rPr lang="ru-RU" sz="2800" u="sng" dirty="0" smtClean="0">
                <a:solidFill>
                  <a:srgbClr val="FF0000"/>
                </a:solidFill>
              </a:rPr>
              <a:t>Уездная</a:t>
            </a:r>
            <a:r>
              <a:rPr lang="ru-RU" sz="2800" b="1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>земская управа»</a:t>
            </a:r>
            <a:br>
              <a:rPr lang="ru-RU" sz="2800" u="sng" dirty="0" smtClean="0">
                <a:solidFill>
                  <a:srgbClr val="FF0000"/>
                </a:solidFill>
              </a:rPr>
            </a:br>
            <a:r>
              <a:rPr lang="ru-RU" sz="2800" u="sng" dirty="0" err="1" smtClean="0">
                <a:solidFill>
                  <a:srgbClr val="FF0000"/>
                </a:solidFill>
              </a:rPr>
              <a:t>ул</a:t>
            </a:r>
            <a:r>
              <a:rPr lang="ru-RU" sz="2800" u="sng" dirty="0" smtClean="0">
                <a:solidFill>
                  <a:srgbClr val="FF0000"/>
                </a:solidFill>
              </a:rPr>
              <a:t>, Ленина, 18  </a:t>
            </a:r>
            <a:r>
              <a:rPr lang="ru-RU" sz="2800" u="sng" dirty="0" smtClean="0">
                <a:solidFill>
                  <a:srgbClr val="FF0000"/>
                </a:solidFill>
              </a:rPr>
              <a:t>      Здание в отличном состоянии и служит украшением центра города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Изображение 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714620"/>
            <a:ext cx="5357850" cy="37813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58204" cy="1143000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Дом врача Пономарева 1890-1890 </a:t>
            </a:r>
            <a:r>
              <a:rPr lang="ru-RU" sz="2800" u="sng" dirty="0" err="1" smtClean="0">
                <a:solidFill>
                  <a:srgbClr val="FF0000"/>
                </a:solidFill>
              </a:rPr>
              <a:t>гг</a:t>
            </a:r>
            <a:r>
              <a:rPr lang="ru-RU" sz="2800" u="sng" dirty="0" smtClean="0">
                <a:solidFill>
                  <a:srgbClr val="FF0000"/>
                </a:solidFill>
              </a:rPr>
              <a:t> </a:t>
            </a:r>
            <a:r>
              <a:rPr lang="ru-RU" sz="2800" u="sng" dirty="0" smtClean="0">
                <a:solidFill>
                  <a:srgbClr val="FF0000"/>
                </a:solidFill>
              </a:rPr>
              <a:t/>
            </a:r>
            <a:br>
              <a:rPr lang="ru-RU" sz="2800" u="sng" dirty="0" smtClean="0">
                <a:solidFill>
                  <a:srgbClr val="FF0000"/>
                </a:solidFill>
              </a:rPr>
            </a:br>
            <a:r>
              <a:rPr lang="ru-RU" sz="2800" u="sng" dirty="0" smtClean="0">
                <a:solidFill>
                  <a:srgbClr val="FF0000"/>
                </a:solidFill>
              </a:rPr>
              <a:t>«Октябрьская д.7»        Услуги врача нам бы не помешали…Устали…Высоко…Далеко…Но зато дом радует глаз!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Изображение 0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2214554"/>
            <a:ext cx="6143668" cy="45005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sz="2800" u="sng" dirty="0" smtClean="0">
                <a:solidFill>
                  <a:srgbClr val="FF0000"/>
                </a:solidFill>
              </a:rPr>
              <a:t>Кинотеатр «Колизей»</a:t>
            </a:r>
            <a:br>
              <a:rPr lang="ru-RU" sz="2800" u="sng" dirty="0" smtClean="0">
                <a:solidFill>
                  <a:srgbClr val="FF0000"/>
                </a:solidFill>
              </a:rPr>
            </a:br>
            <a:r>
              <a:rPr lang="ru-RU" sz="2800" u="sng" dirty="0" err="1" smtClean="0">
                <a:solidFill>
                  <a:srgbClr val="FF0000"/>
                </a:solidFill>
              </a:rPr>
              <a:t>Ул</a:t>
            </a:r>
            <a:r>
              <a:rPr lang="ru-RU" sz="2800" u="sng" dirty="0" smtClean="0">
                <a:solidFill>
                  <a:srgbClr val="FF0000"/>
                </a:solidFill>
              </a:rPr>
              <a:t>, </a:t>
            </a:r>
            <a:r>
              <a:rPr lang="ru-RU" sz="2800" u="sng" dirty="0" smtClean="0">
                <a:solidFill>
                  <a:srgbClr val="FF0000"/>
                </a:solidFill>
              </a:rPr>
              <a:t>Калинина,3        Посетив этот «Колизей» мы ощутили себя настоящими гладиаторами.</a:t>
            </a:r>
            <a:endParaRPr lang="ru-RU" sz="2800" u="sng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Изображение 0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2428868"/>
            <a:ext cx="6572296" cy="4071942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4357686" y="3714752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43240" y="3357562"/>
            <a:ext cx="1857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Главный гладиатор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582726"/>
          </a:xfrm>
        </p:spPr>
        <p:txBody>
          <a:bodyPr>
            <a:normAutofit/>
          </a:bodyPr>
          <a:lstStyle/>
          <a:p>
            <a:r>
              <a:rPr lang="ru-RU" sz="2000" i="1" u="sng" dirty="0" smtClean="0">
                <a:solidFill>
                  <a:srgbClr val="FF0000"/>
                </a:solidFill>
              </a:rPr>
              <a:t>«Краеведческий музей» бывший дом: Горного начальника .</a:t>
            </a:r>
            <a:br>
              <a:rPr lang="ru-RU" sz="2000" i="1" u="sng" dirty="0" smtClean="0">
                <a:solidFill>
                  <a:srgbClr val="FF0000"/>
                </a:solidFill>
              </a:rPr>
            </a:br>
            <a:r>
              <a:rPr lang="ru-RU" sz="2000" i="1" u="sng" dirty="0" smtClean="0">
                <a:solidFill>
                  <a:srgbClr val="FF0000"/>
                </a:solidFill>
              </a:rPr>
              <a:t>Ул.</a:t>
            </a:r>
            <a:r>
              <a:rPr lang="ru-RU" sz="2000" u="sng" dirty="0" smtClean="0">
                <a:solidFill>
                  <a:srgbClr val="FF0000"/>
                </a:solidFill>
              </a:rPr>
              <a:t> площадь 3-го Интернационала, </a:t>
            </a:r>
            <a:r>
              <a:rPr lang="ru-RU" sz="2000" u="sng" dirty="0" smtClean="0">
                <a:solidFill>
                  <a:srgbClr val="FF0000"/>
                </a:solidFill>
              </a:rPr>
              <a:t>1А        При посещении краеведческого музея, нам удалось увидеть признак воздушного шара ,который влетел  через форточку.</a:t>
            </a:r>
            <a:endParaRPr lang="ru-RU" sz="2000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Изображение 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7715304" cy="4214818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 rot="20728241">
            <a:off x="7428951" y="1838018"/>
            <a:ext cx="642942" cy="1785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</TotalTime>
  <Words>46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Справедливость</vt:lpstr>
      <vt:lpstr>Краеведческая игра «Призрак старого города»</vt:lpstr>
      <vt:lpstr>Мы способны не только найти нуждающихся в страховании, но и раскрыть все тайны города!</vt:lpstr>
      <vt:lpstr>«Уездная земская управа» ул, Ленина, 18        Здание в отличном состоянии и служит украшением центра города</vt:lpstr>
      <vt:lpstr>Дом врача Пономарева 1890-1890 гг  «Октябрьская д.7»        Услуги врача нам бы не помешали…Устали…Высоко…Далеко…Но зато дом радует глаз!</vt:lpstr>
      <vt:lpstr>Кинотеатр «Колизей» Ул, Калинина,3        Посетив этот «Колизей» мы ощутили себя настоящими гладиаторами.</vt:lpstr>
      <vt:lpstr>«Краеведческий музей» бывший дом: Горного начальника . Ул. площадь 3-го Интернационала, 1А        При посещении краеведческого музея, нам удалось увидеть признак воздушного шара ,который влетел  через форточку.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Краеведческая игра «Призрак старого города»</dc:title>
  <dc:creator>bib-2</dc:creator>
  <cp:lastModifiedBy>bib-2</cp:lastModifiedBy>
  <cp:revision>7</cp:revision>
  <dcterms:created xsi:type="dcterms:W3CDTF">2018-10-10T06:56:41Z</dcterms:created>
  <dcterms:modified xsi:type="dcterms:W3CDTF">2018-10-10T08:05:58Z</dcterms:modified>
</cp:coreProperties>
</file>