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84" b="23005"/>
          <a:stretch/>
        </p:blipFill>
        <p:spPr>
          <a:xfrm>
            <a:off x="0" y="5688106"/>
            <a:ext cx="9144000" cy="11698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70000"/>
            <a:ext cx="786989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055" y="68059"/>
            <a:ext cx="7869890" cy="1047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zlattur.com/wp-content/uploads/2016/03/image-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394" cy="6858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636" y="1172719"/>
            <a:ext cx="9169758" cy="18827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КРАЕВЕДЧЕСКАЯ ИГРА «ПРИЗРАК СТАРОГО ГОРОДА»</a:t>
            </a:r>
            <a:b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</a:b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Бухгалтеры 1 курс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39" y="107212"/>
            <a:ext cx="9150439" cy="88446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  <a:effectLst/>
              </a:rPr>
              <a:t>Златоустовский техникум технологий и 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экономики (Экономическая площадка)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42" name="Picture 2" descr="C:\Users\Простотак\Desktop\1 Б\IMG_20180924_1518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5774" y="1159099"/>
            <a:ext cx="4438883" cy="5084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95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2278" y="46479"/>
            <a:ext cx="8291264" cy="106110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</a:rPr>
              <a:t>Златоустовский городской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краеведческий </a:t>
            </a:r>
            <a:r>
              <a:rPr lang="ru-RU" sz="3200" dirty="0" smtClean="0">
                <a:solidFill>
                  <a:schemeClr val="tx1"/>
                </a:solidFill>
              </a:rPr>
              <a:t>музей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ростотак\Desktop\IMG_20181002_001605_2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6503" y="1239592"/>
            <a:ext cx="680311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90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ростотак\Desktop\IMG_20181002_001550_0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655" y="357277"/>
            <a:ext cx="7432826" cy="5073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20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ростотак\Desktop\1 Б\IMG_20180924_142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94" y="537013"/>
            <a:ext cx="8187365" cy="4820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85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11329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</a:rPr>
              <a:t>Ансамбль заводской площади 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 descr="C:\Users\Простотак\Desktop\1 Б\IMG_20180924_1425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620" y="1429952"/>
            <a:ext cx="6840760" cy="3810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16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3182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</a:rPr>
              <a:t>Златоустовский музей холодного оружия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5123" name="Picture 3" descr="C:\Users\Простотак\Desktop\1 Б\IMG_20180924_143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468" y="1365160"/>
            <a:ext cx="7057768" cy="3971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30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055" y="68059"/>
            <a:ext cx="7869890" cy="87209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</a:rPr>
              <a:t>Памятник юным борцам за власть Советов в Златоусте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Простотак\Desktop\1 Б\IMG_20180924_144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66" y="1360691"/>
            <a:ext cx="2929111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ростотак\Desktop\1 Б\IMG_20180924_144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69" y="1344441"/>
            <a:ext cx="2808312" cy="4558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57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</a:rPr>
              <a:t>Исторический памятник </a:t>
            </a:r>
            <a:r>
              <a:rPr lang="ru-RU" sz="3200" dirty="0" smtClean="0">
                <a:solidFill>
                  <a:schemeClr val="tx1"/>
                </a:solidFill>
              </a:rPr>
              <a:t>– дом </a:t>
            </a:r>
            <a:r>
              <a:rPr lang="ru-RU" sz="3200" dirty="0" smtClean="0">
                <a:solidFill>
                  <a:schemeClr val="tx1"/>
                </a:solidFill>
              </a:rPr>
              <a:t>врача Пономарева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Простотак\Desktop\IMG_20181002_001623_1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7842" y="1600200"/>
            <a:ext cx="3408316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2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055" y="231820"/>
            <a:ext cx="7869890" cy="8834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prstClr val="black"/>
                </a:solidFill>
              </a:rPr>
              <a:t>Исторический памятник –дом врача Пономарева</a:t>
            </a:r>
            <a:endParaRPr lang="ru-RU" dirty="0"/>
          </a:p>
        </p:txBody>
      </p:sp>
      <p:pic>
        <p:nvPicPr>
          <p:cNvPr id="3074" name="Picture 2" descr="C:\Users\Простотак\Desktop\1 Б\IMG_20180924_145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4" y="1487363"/>
            <a:ext cx="4428095" cy="3451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ростотак\Desktop\1 Б\IMG_20180924_145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92" y="2981157"/>
            <a:ext cx="4032448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80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</TotalTime>
  <Words>45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Презентация PowerPoint</vt:lpstr>
      <vt:lpstr>Златоустовский городской  краеведческий музей</vt:lpstr>
      <vt:lpstr>Презентация PowerPoint</vt:lpstr>
      <vt:lpstr>Презентация PowerPoint</vt:lpstr>
      <vt:lpstr>Ансамбль заводской площади </vt:lpstr>
      <vt:lpstr>Златоустовский музей холодного оружия</vt:lpstr>
      <vt:lpstr>Памятник юным борцам за власть Советов в Златоусте</vt:lpstr>
      <vt:lpstr>Исторический памятник – дом врача Пономарева</vt:lpstr>
      <vt:lpstr>Исторический памятник –дом врача Пономарева</vt:lpstr>
      <vt:lpstr>Златоустовский техникум технологий и экономики (Экономическая площадка)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Wanya Smolnikow</cp:lastModifiedBy>
  <cp:revision>93</cp:revision>
  <dcterms:created xsi:type="dcterms:W3CDTF">2016-11-18T14:12:19Z</dcterms:created>
  <dcterms:modified xsi:type="dcterms:W3CDTF">2018-10-02T13:26:15Z</dcterms:modified>
</cp:coreProperties>
</file>