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A04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search?c%5bname%5d=0&amp;c%5bsection%5d=people&amp;c%5bschool_country%5d=1&amp;c%5bschool_city%5d=794&amp;c%5bschool%5d=17580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r>
              <a:rPr lang="ru-RU" dirty="0" smtClean="0"/>
              <a:t>Исторический город</a:t>
            </a:r>
            <a:br>
              <a:rPr lang="ru-RU" dirty="0" smtClean="0"/>
            </a:br>
            <a:r>
              <a:rPr lang="ru-RU" dirty="0" smtClean="0"/>
              <a:t>Златоуст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Группа </a:t>
            </a:r>
            <a:br>
              <a:rPr lang="ru-RU" dirty="0" smtClean="0"/>
            </a:br>
            <a:r>
              <a:rPr lang="ru-RU" dirty="0" smtClean="0"/>
              <a:t>125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Техникум технологий и экономики (ЗТТЭ)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Врача</a:t>
            </a:r>
            <a:br>
              <a:rPr lang="ru-RU" dirty="0" smtClean="0"/>
            </a:br>
            <a:r>
              <a:rPr lang="ru-RU" dirty="0" smtClean="0"/>
              <a:t>Пономарёва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Октябрьская улица - </a:t>
            </a:r>
            <a:r>
              <a:rPr lang="ru-RU" dirty="0" err="1" smtClean="0">
                <a:solidFill>
                  <a:srgbClr val="FFFF00"/>
                </a:solidFill>
              </a:rPr>
              <a:t>улица</a:t>
            </a:r>
            <a:r>
              <a:rPr lang="ru-RU" dirty="0" smtClean="0">
                <a:solidFill>
                  <a:srgbClr val="FFFF00"/>
                </a:solidFill>
              </a:rPr>
              <a:t> в старой части Златоуста, соединяет улицы Ленина и Плеханова. Начала застраиваться во втором десятилетии XIX в. немецкими мастерами и получила имя Малая Немецкая. В 1914 г. переименована в Малую Славянскую, а с октября 1922 г. называется Октябрьской. На улице расположен ликероводочный завод, главный корпус которого был введен в строй в 1892 г. До 1918 г. в специально построенном здании находилось уездное казначейство (позднее — </a:t>
            </a:r>
            <a:r>
              <a:rPr lang="ru-RU" dirty="0" err="1" smtClean="0">
                <a:solidFill>
                  <a:srgbClr val="FFFF00"/>
                </a:solidFill>
              </a:rPr>
              <a:t>горвоенкомат</a:t>
            </a:r>
            <a:r>
              <a:rPr lang="ru-RU" dirty="0" smtClean="0">
                <a:solidFill>
                  <a:srgbClr val="FFFF00"/>
                </a:solidFill>
              </a:rPr>
              <a:t>). В связи с новым строительством многие старые здания утеряны. Дом № 7 - объект культурного наследия регионального значения - Дом врача Пономаре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Врача</a:t>
            </a:r>
            <a:br>
              <a:rPr lang="ru-RU" dirty="0" smtClean="0"/>
            </a:br>
            <a:r>
              <a:rPr lang="ru-RU" dirty="0" smtClean="0"/>
              <a:t>Пономарёва</a:t>
            </a:r>
            <a:endParaRPr lang="ru-RU" dirty="0"/>
          </a:p>
        </p:txBody>
      </p:sp>
      <p:pic>
        <p:nvPicPr>
          <p:cNvPr id="4" name="Содержимое 3" descr="NyzujecKn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39886"/>
            <a:ext cx="9144000" cy="521811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 Памятник героям фронта и тыла завода имени В. И. Ленина находится на </a:t>
            </a:r>
            <a:r>
              <a:rPr lang="ru-RU" sz="2400" dirty="0" err="1" smtClean="0">
                <a:solidFill>
                  <a:srgbClr val="FFFF00"/>
                </a:solidFill>
              </a:rPr>
              <a:t>пло</a:t>
            </a:r>
            <a:r>
              <a:rPr lang="ru-RU" sz="2400" dirty="0" smtClean="0">
                <a:solidFill>
                  <a:srgbClr val="FFFF00"/>
                </a:solidFill>
              </a:rPr>
              <a:t> - щади III Интернационала. Завод имени Лени - на в настоящее время называется «Булат». Торжественное открытие памятника Ге - роям фронта и тыла состоялось 9 мая 1975 года. Авторы монумента: скульптор В. П. Пет - ров; архитекторы В. И. Мирошниченко и В. Г. Большаков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sUhRP9INw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914400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История особняка начинается с заводчика Лариона Ивановича </a:t>
            </a:r>
            <a:r>
              <a:rPr lang="ru-RU" sz="2400" dirty="0" err="1" smtClean="0">
                <a:solidFill>
                  <a:srgbClr val="FFFF00"/>
                </a:solidFill>
              </a:rPr>
              <a:t>Лугинина</a:t>
            </a:r>
            <a:r>
              <a:rPr lang="ru-RU" sz="2400" dirty="0" smtClean="0">
                <a:solidFill>
                  <a:srgbClr val="FFFF00"/>
                </a:solidFill>
              </a:rPr>
              <a:t>, который приобрел завод у братьев Мосоловых в 1769 году. Он принадлежал к известной купеческой династии. В середине XVIII века они владели мануфактурами по изготовлению парусного материала, затем занялись горной промышленностью на Южном Урале. В конце 1760-х годов Ларион </a:t>
            </a:r>
            <a:r>
              <a:rPr lang="ru-RU" sz="2400" dirty="0" err="1" smtClean="0">
                <a:solidFill>
                  <a:srgbClr val="FFFF00"/>
                </a:solidFill>
              </a:rPr>
              <a:t>Лугинин</a:t>
            </a:r>
            <a:r>
              <a:rPr lang="ru-RU" sz="2400" dirty="0" smtClean="0">
                <a:solidFill>
                  <a:srgbClr val="FFFF00"/>
                </a:solidFill>
              </a:rPr>
              <a:t> приобрел </a:t>
            </a:r>
            <a:r>
              <a:rPr lang="ru-RU" sz="2400" dirty="0" err="1" smtClean="0">
                <a:solidFill>
                  <a:srgbClr val="FFFF00"/>
                </a:solidFill>
              </a:rPr>
              <a:t>Саткинский</a:t>
            </a:r>
            <a:r>
              <a:rPr lang="ru-RU" sz="2400" dirty="0" smtClean="0">
                <a:solidFill>
                  <a:srgbClr val="FFFF00"/>
                </a:solidFill>
              </a:rPr>
              <a:t> и Златоустовский заводы, а в 1770-х годах построил </a:t>
            </a:r>
            <a:r>
              <a:rPr lang="ru-RU" sz="2400" dirty="0" err="1" smtClean="0">
                <a:solidFill>
                  <a:srgbClr val="FFFF00"/>
                </a:solidFill>
              </a:rPr>
              <a:t>Миасский</a:t>
            </a:r>
            <a:r>
              <a:rPr lang="ru-RU" sz="2400" dirty="0" smtClean="0">
                <a:solidFill>
                  <a:srgbClr val="FFFF00"/>
                </a:solidFill>
              </a:rPr>
              <a:t>. Купцы торговали со многими европейскими странами, Китаем, Персией, государствами Средней Азии.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 конце жизни Ларион </a:t>
            </a:r>
            <a:r>
              <a:rPr lang="ru-RU" sz="2400" dirty="0" err="1" smtClean="0">
                <a:solidFill>
                  <a:srgbClr val="FFFF00"/>
                </a:solidFill>
              </a:rPr>
              <a:t>Лугинин</a:t>
            </a:r>
            <a:r>
              <a:rPr lang="ru-RU" sz="2400" dirty="0" smtClean="0">
                <a:solidFill>
                  <a:srgbClr val="FFFF00"/>
                </a:solidFill>
              </a:rPr>
              <a:t> обосновался на Златоустовском заводе. В 1783 году он затеял возведение дома для себя и своей семьи. В 1785 году строительные работы были закончены. Однако заводчику не пришлось в нем жить. Он скончался 31 октября 1785 года в возрасте 65 лет. Наследникам купец оставил свыше 330 тысяч десятин, состояние в 2 миллиона 477 тысяч рублей и «дворец».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Дом горного </a:t>
            </a:r>
            <a:r>
              <a:rPr lang="ru-RU" dirty="0" err="1" smtClean="0"/>
              <a:t>начальника,где</a:t>
            </a:r>
            <a:r>
              <a:rPr lang="ru-RU" dirty="0" smtClean="0"/>
              <a:t> в</a:t>
            </a:r>
            <a:br>
              <a:rPr lang="ru-RU" dirty="0" smtClean="0"/>
            </a:br>
            <a:r>
              <a:rPr lang="ru-RU" dirty="0" smtClean="0"/>
              <a:t>1831-1847</a:t>
            </a:r>
            <a:br>
              <a:rPr lang="ru-RU" dirty="0" smtClean="0"/>
            </a:br>
            <a:r>
              <a:rPr lang="ru-RU" dirty="0" smtClean="0"/>
              <a:t>годах жил П.П Аносов.</a:t>
            </a:r>
            <a:endParaRPr lang="ru-RU" dirty="0"/>
          </a:p>
        </p:txBody>
      </p:sp>
      <p:pic>
        <p:nvPicPr>
          <p:cNvPr id="4" name="Содержимое 3" descr="2zV_QAfiG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724400" cy="4876800"/>
          </a:xfrm>
        </p:spPr>
      </p:pic>
      <p:pic>
        <p:nvPicPr>
          <p:cNvPr id="1026" name="Picture 2" descr="C:\Users\Сергей\Desktop\ГГ\___________________________._.___1831___1847____________________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419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991600" cy="6553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15 ноября 1948 года председатель Совета министров СССР Иосиф Виссарионович Сталин подписал поста - </a:t>
            </a:r>
            <a:r>
              <a:rPr lang="ru-RU" sz="2000" dirty="0" err="1" smtClean="0">
                <a:solidFill>
                  <a:srgbClr val="FFFF00"/>
                </a:solidFill>
              </a:rPr>
              <a:t>новление</a:t>
            </a:r>
            <a:r>
              <a:rPr lang="ru-RU" sz="2000" dirty="0" smtClean="0">
                <a:solidFill>
                  <a:srgbClr val="FFFF00"/>
                </a:solidFill>
              </a:rPr>
              <a:t> № 4229 «Об увековечении памяти великого русского металлурга Павла Петровича Аносова», где в первом пункте говорилось о сооружении памятника Аносову в Златоусте.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Сергей\Desktop\ГГ\mnRkQJdnk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343400" cy="5257800"/>
          </a:xfrm>
          <a:prstGeom prst="rect">
            <a:avLst/>
          </a:prstGeom>
          <a:noFill/>
        </p:spPr>
      </p:pic>
      <p:pic>
        <p:nvPicPr>
          <p:cNvPr id="2052" name="Picture 4" descr="C:\Users\Сергей\Desktop\ГГ\bVX2x1mxO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8387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dirty="0" smtClean="0"/>
              <a:t>Купец Андрианов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"</a:t>
            </a:r>
            <a:r>
              <a:rPr lang="ru-RU" sz="3100" dirty="0" smtClean="0">
                <a:solidFill>
                  <a:srgbClr val="FFFF00"/>
                </a:solidFill>
              </a:rPr>
              <a:t>Златоустовский купец Андрианов Николай Сергеевич сразу после революции 1917 г. и гражданской войны добровольно отдал в пользу большевиков все, что имел, и только поэтому не был расстрелян или раскулачен и сослан в Сибирь. Ему и его семье (жена и четверо детей) было позволено остаться жить в их </a:t>
            </a:r>
            <a:r>
              <a:rPr lang="ru-RU" sz="3100" dirty="0" err="1" smtClean="0">
                <a:solidFill>
                  <a:srgbClr val="FFFF00"/>
                </a:solidFill>
              </a:rPr>
              <a:t>доме№</a:t>
            </a:r>
            <a:r>
              <a:rPr lang="ru-RU" sz="3100" dirty="0" smtClean="0">
                <a:solidFill>
                  <a:srgbClr val="FFFF00"/>
                </a:solidFill>
              </a:rPr>
              <a:t> 7 на ул. Никольской (ныне ул. Скворцова). Но после смерти в январе 1924 г. В.И. Ленина и прихода к власти Сталина, оставаться в Златоусте было очень небезопасно, конечно, прежде всего, боялись за детей. Учитывая хорошее образование Н.С. Андрианова и богатый опыт в области коммерции, ему были выделены небольшие денежные средства и направление на работу в Уфу на должность зам. руководителя в «</a:t>
            </a:r>
            <a:r>
              <a:rPr lang="ru-RU" sz="3100" dirty="0" err="1" smtClean="0">
                <a:solidFill>
                  <a:srgbClr val="FFFF00"/>
                </a:solidFill>
              </a:rPr>
              <a:t>Башпотребсоюз</a:t>
            </a:r>
            <a:r>
              <a:rPr lang="ru-RU" sz="3100" dirty="0" smtClean="0">
                <a:solidFill>
                  <a:srgbClr val="FFFF00"/>
                </a:solidFill>
              </a:rPr>
              <a:t>», при этом дом, в котором он жил, он должен был даровать городу. Так семья спешно переехала в Уфу."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В бывшем доме Андрианова на ул. Скворцова после 1924 г. располагались различные учреждения: музыкальная школа, </a:t>
            </a:r>
            <a:r>
              <a:rPr lang="ru-RU" sz="3100" dirty="0" err="1" smtClean="0">
                <a:solidFill>
                  <a:srgbClr val="FFFF00"/>
                </a:solidFill>
              </a:rPr>
              <a:t>горкоопторг</a:t>
            </a:r>
            <a:r>
              <a:rPr lang="ru-RU" sz="3100" dirty="0" smtClean="0">
                <a:solidFill>
                  <a:srgbClr val="FFFF00"/>
                </a:solidFill>
              </a:rPr>
              <a:t> и продовольственный магазин «Урожай».</a:t>
            </a: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</a:t>
            </a:r>
            <a:br>
              <a:rPr lang="ru-RU" dirty="0" smtClean="0"/>
            </a:br>
            <a:r>
              <a:rPr lang="ru-RU" dirty="0" smtClean="0"/>
              <a:t>Купца Андрианова </a:t>
            </a:r>
            <a:endParaRPr lang="ru-RU" dirty="0"/>
          </a:p>
        </p:txBody>
      </p:sp>
      <p:pic>
        <p:nvPicPr>
          <p:cNvPr id="4" name="Содержимое 3" descr="AR4R1oEXn6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267200" cy="5486400"/>
          </a:xfrm>
        </p:spPr>
      </p:pic>
      <p:pic>
        <p:nvPicPr>
          <p:cNvPr id="5122" name="Picture 2" descr="C:\Users\Сергей\Desktop\ГГ\949841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447800"/>
            <a:ext cx="48006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Часовой Завод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Златоустовский часовой завод начал свою активную деятельность в 1941 году. Осенью того же года из Москвы в Златоуст эвакуировали 1-й Государственный часовой завод. Сразу же после окончания монтажа оборудования 25 декабря 1941 года была выпущена первая партия часов. Эта дата и стала считаться отправной точкой основания завода.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годы Второй мировой войны свыше 92 % советских танков и почти 98 % самолётов были оборудованы </a:t>
            </a:r>
            <a:r>
              <a:rPr lang="ru-RU" dirty="0" err="1" smtClean="0">
                <a:solidFill>
                  <a:srgbClr val="FFFF00"/>
                </a:solidFill>
              </a:rPr>
              <a:t>златоустовскими</a:t>
            </a:r>
            <a:r>
              <a:rPr lang="ru-RU" dirty="0" smtClean="0">
                <a:solidFill>
                  <a:srgbClr val="FFFF00"/>
                </a:solidFill>
              </a:rPr>
              <a:t> часами. В послевоенные годы предприятие начало выпускать продукцию и для гражданских целей. На протяжении длительного время своего существования </a:t>
            </a:r>
            <a:r>
              <a:rPr lang="ru-RU" dirty="0" err="1" smtClean="0">
                <a:solidFill>
                  <a:srgbClr val="FFFF00"/>
                </a:solidFill>
              </a:rPr>
              <a:t>златоустовский</a:t>
            </a:r>
            <a:r>
              <a:rPr lang="ru-RU" dirty="0" smtClean="0">
                <a:solidFill>
                  <a:srgbClr val="FFFF00"/>
                </a:solidFill>
              </a:rPr>
              <a:t> завод каждые десять лет осваивал новые виды продукции.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настоящее время это предприятие является единственным заводом в России, на котором производятся механические секундомеры, экспортируемые в 12 стран мира.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Часовой Завод</a:t>
            </a:r>
            <a:br>
              <a:rPr lang="ru-RU" dirty="0" smtClean="0"/>
            </a:br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Содержимое 3" descr="nJBRL2dht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190999" cy="5410200"/>
          </a:xfrm>
        </p:spPr>
      </p:pic>
      <p:pic>
        <p:nvPicPr>
          <p:cNvPr id="6146" name="Picture 2" descr="C:\Users\Сергей\Desktop\ГГ\0_ebe56_9726fc4c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6482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365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Исторический город Златоуст</vt:lpstr>
      <vt:lpstr> Памятник героям фронта и тыла завода имени В. И. Ленина находится на пло - щади III Интернационала. Завод имени Лени - на в настоящее время называется «Булат». Торжественное открытие памятника Ге - роям фронта и тыла состоялось 9 мая 1975 года. Авторы монумента: скульптор В. П. Пет - ров; архитекторы В. И. Мирошниченко и В. Г. Большаков</vt:lpstr>
      <vt:lpstr>Слайд 3</vt:lpstr>
      <vt:lpstr>Дом горного начальника,где в 1831-1847 годах жил П.П Аносов.</vt:lpstr>
      <vt:lpstr>Слайд 5</vt:lpstr>
      <vt:lpstr>Купец Андрианов</vt:lpstr>
      <vt:lpstr>Дом  Купца Андрианова </vt:lpstr>
      <vt:lpstr>Часовой Завод</vt:lpstr>
      <vt:lpstr>Часовой Завод Фото</vt:lpstr>
      <vt:lpstr>Дом Врача Пономарёва</vt:lpstr>
      <vt:lpstr>Дом Врача Пономарёва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город Златоуст</dc:title>
  <dc:creator>Сергей</dc:creator>
  <cp:lastModifiedBy>bib-1</cp:lastModifiedBy>
  <cp:revision>9</cp:revision>
  <dcterms:created xsi:type="dcterms:W3CDTF">2018-10-02T12:29:40Z</dcterms:created>
  <dcterms:modified xsi:type="dcterms:W3CDTF">2018-10-04T06:44:08Z</dcterms:modified>
</cp:coreProperties>
</file>