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32345" y="141669"/>
            <a:ext cx="8826085" cy="10142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«Призрак старого города»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7967610" y="1155880"/>
            <a:ext cx="4035500" cy="608523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Выполняла группа №104</a:t>
            </a:r>
          </a:p>
          <a:p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9295" y="1764404"/>
            <a:ext cx="8119135" cy="461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73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588" y="648173"/>
            <a:ext cx="8911687" cy="1280890"/>
          </a:xfrm>
        </p:spPr>
        <p:txBody>
          <a:bodyPr/>
          <a:lstStyle/>
          <a:p>
            <a:r>
              <a:rPr lang="ru-RU" dirty="0" smtClean="0"/>
              <a:t>Уездное казначейство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8588" y="1607216"/>
            <a:ext cx="7267073" cy="4743305"/>
          </a:xfrm>
        </p:spPr>
      </p:pic>
    </p:spTree>
    <p:extLst>
      <p:ext uri="{BB962C8B-B14F-4D97-AF65-F5344CB8AC3E}">
        <p14:creationId xmlns:p14="http://schemas.microsoft.com/office/powerpoint/2010/main" xmlns="" val="316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2853" y="563952"/>
            <a:ext cx="3892096" cy="1280890"/>
          </a:xfrm>
        </p:spPr>
        <p:txBody>
          <a:bodyPr/>
          <a:lstStyle/>
          <a:p>
            <a:r>
              <a:rPr lang="ru-RU" dirty="0" smtClean="0"/>
              <a:t>Д.К. Булат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6043" y="1457303"/>
            <a:ext cx="7291136" cy="4941825"/>
          </a:xfrm>
        </p:spPr>
      </p:pic>
    </p:spTree>
    <p:extLst>
      <p:ext uri="{BB962C8B-B14F-4D97-AF65-F5344CB8AC3E}">
        <p14:creationId xmlns:p14="http://schemas.microsoft.com/office/powerpoint/2010/main" xmlns="" val="362781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4346" y="840678"/>
            <a:ext cx="8911687" cy="1280890"/>
          </a:xfrm>
        </p:spPr>
        <p:txBody>
          <a:bodyPr/>
          <a:lstStyle/>
          <a:p>
            <a:r>
              <a:rPr lang="ru-RU" dirty="0" smtClean="0"/>
              <a:t>Здание благородного собрания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5116" y="1725363"/>
            <a:ext cx="6845968" cy="4796609"/>
          </a:xfrm>
        </p:spPr>
      </p:pic>
    </p:spTree>
    <p:extLst>
      <p:ext uri="{BB962C8B-B14F-4D97-AF65-F5344CB8AC3E}">
        <p14:creationId xmlns:p14="http://schemas.microsoft.com/office/powerpoint/2010/main" xmlns="" val="40796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852" y="224866"/>
            <a:ext cx="7417737" cy="1280890"/>
          </a:xfrm>
        </p:spPr>
        <p:txBody>
          <a:bodyPr/>
          <a:lstStyle/>
          <a:p>
            <a:r>
              <a:rPr lang="ru-RU" dirty="0" smtClean="0"/>
              <a:t>«Памятник героям» и «Бастенькие врата»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2756" y="1763333"/>
            <a:ext cx="7199290" cy="4785245"/>
          </a:xfrm>
        </p:spPr>
      </p:pic>
    </p:spTree>
    <p:extLst>
      <p:ext uri="{BB962C8B-B14F-4D97-AF65-F5344CB8AC3E}">
        <p14:creationId xmlns:p14="http://schemas.microsoft.com/office/powerpoint/2010/main" xmlns="" val="14436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6113" y="852710"/>
            <a:ext cx="8911687" cy="1280890"/>
          </a:xfrm>
        </p:spPr>
        <p:txBody>
          <a:bodyPr/>
          <a:lstStyle/>
          <a:p>
            <a:r>
              <a:rPr lang="ru-RU" dirty="0" smtClean="0"/>
              <a:t>Памятник Александра </a:t>
            </a:r>
            <a:r>
              <a:rPr lang="en-US" dirty="0" smtClean="0"/>
              <a:t>II </a:t>
            </a:r>
            <a:r>
              <a:rPr lang="ru-RU" dirty="0" smtClean="0"/>
              <a:t>и дом </a:t>
            </a:r>
            <a:br>
              <a:rPr lang="ru-RU" dirty="0" smtClean="0"/>
            </a:br>
            <a:r>
              <a:rPr lang="ru-RU" dirty="0" smtClean="0"/>
              <a:t>П.П. Аносова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8080" y="2133600"/>
            <a:ext cx="5942444" cy="4456834"/>
          </a:xfrm>
        </p:spPr>
      </p:pic>
    </p:spTree>
    <p:extLst>
      <p:ext uri="{BB962C8B-B14F-4D97-AF65-F5344CB8AC3E}">
        <p14:creationId xmlns:p14="http://schemas.microsoft.com/office/powerpoint/2010/main" xmlns="" val="30529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0313" y="482442"/>
            <a:ext cx="8911687" cy="1280890"/>
          </a:xfrm>
        </p:spPr>
        <p:txBody>
          <a:bodyPr/>
          <a:lstStyle/>
          <a:p>
            <a:r>
              <a:rPr lang="ru-RU" dirty="0" smtClean="0"/>
              <a:t>Дом врача Понамарева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3678" y="1425261"/>
            <a:ext cx="7127301" cy="4949452"/>
          </a:xfrm>
        </p:spPr>
      </p:pic>
    </p:spTree>
    <p:extLst>
      <p:ext uri="{BB962C8B-B14F-4D97-AF65-F5344CB8AC3E}">
        <p14:creationId xmlns:p14="http://schemas.microsoft.com/office/powerpoint/2010/main" xmlns="" val="14925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801" y="572594"/>
            <a:ext cx="8911687" cy="1280890"/>
          </a:xfrm>
        </p:spPr>
        <p:txBody>
          <a:bodyPr/>
          <a:lstStyle/>
          <a:p>
            <a:r>
              <a:rPr lang="ru-RU" dirty="0"/>
              <a:t>Дом купца </a:t>
            </a:r>
            <a:r>
              <a:rPr lang="ru-RU" dirty="0" smtClean="0"/>
              <a:t>Андрианова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0801" y="1682839"/>
            <a:ext cx="7436393" cy="4862518"/>
          </a:xfrm>
        </p:spPr>
      </p:pic>
    </p:spTree>
    <p:extLst>
      <p:ext uri="{BB962C8B-B14F-4D97-AF65-F5344CB8AC3E}">
        <p14:creationId xmlns:p14="http://schemas.microsoft.com/office/powerpoint/2010/main" xmlns="" val="12755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Б.М. Шапошникова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4591" y="2017690"/>
            <a:ext cx="6547751" cy="4112654"/>
          </a:xfrm>
        </p:spPr>
      </p:pic>
    </p:spTree>
    <p:extLst>
      <p:ext uri="{BB962C8B-B14F-4D97-AF65-F5344CB8AC3E}">
        <p14:creationId xmlns:p14="http://schemas.microsoft.com/office/powerpoint/2010/main" xmlns="" val="19290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8080" y="598353"/>
            <a:ext cx="8911687" cy="1280890"/>
          </a:xfrm>
        </p:spPr>
        <p:txBody>
          <a:bodyPr/>
          <a:lstStyle/>
          <a:p>
            <a:r>
              <a:rPr lang="ru-RU" dirty="0" smtClean="0"/>
              <a:t>Мужская гимназия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1239" y="1879244"/>
            <a:ext cx="6774288" cy="4251100"/>
          </a:xfrm>
        </p:spPr>
      </p:pic>
    </p:spTree>
    <p:extLst>
      <p:ext uri="{BB962C8B-B14F-4D97-AF65-F5344CB8AC3E}">
        <p14:creationId xmlns:p14="http://schemas.microsoft.com/office/powerpoint/2010/main" xmlns="" val="9435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5968" y="624110"/>
            <a:ext cx="8911687" cy="1280890"/>
          </a:xfrm>
        </p:spPr>
        <p:txBody>
          <a:bodyPr/>
          <a:lstStyle/>
          <a:p>
            <a:r>
              <a:rPr lang="ru-RU" dirty="0" smtClean="0"/>
              <a:t>Земская управа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8079" y="1734549"/>
            <a:ext cx="6702297" cy="4527474"/>
          </a:xfrm>
        </p:spPr>
      </p:pic>
    </p:spTree>
    <p:extLst>
      <p:ext uri="{BB962C8B-B14F-4D97-AF65-F5344CB8AC3E}">
        <p14:creationId xmlns:p14="http://schemas.microsoft.com/office/powerpoint/2010/main" xmlns="" val="42618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4446" y="598352"/>
            <a:ext cx="8911687" cy="1280890"/>
          </a:xfrm>
        </p:spPr>
        <p:txBody>
          <a:bodyPr/>
          <a:lstStyle/>
          <a:p>
            <a:r>
              <a:rPr lang="ru-RU" dirty="0"/>
              <a:t>Памятник Ульяновой М.А.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8079" y="1674253"/>
            <a:ext cx="6457600" cy="4843201"/>
          </a:xfrm>
        </p:spPr>
      </p:pic>
    </p:spTree>
    <p:extLst>
      <p:ext uri="{BB962C8B-B14F-4D97-AF65-F5344CB8AC3E}">
        <p14:creationId xmlns:p14="http://schemas.microsoft.com/office/powerpoint/2010/main" xmlns="" val="67970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137</TotalTime>
  <Words>49</Words>
  <Application>Microsoft Office PowerPoint</Application>
  <PresentationFormat>Произвольный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Легкий дым</vt:lpstr>
      <vt:lpstr>«Призрак старого города»</vt:lpstr>
      <vt:lpstr>«Памятник героям» и «Бастенькие врата»</vt:lpstr>
      <vt:lpstr>Памятник Александра II и дом  П.П. Аносова</vt:lpstr>
      <vt:lpstr>Дом врача Понамарева</vt:lpstr>
      <vt:lpstr>Дом купца Андрианова</vt:lpstr>
      <vt:lpstr>Дом Б.М. Шапошникова</vt:lpstr>
      <vt:lpstr>Мужская гимназия</vt:lpstr>
      <vt:lpstr>Земская управа</vt:lpstr>
      <vt:lpstr>Памятник Ульяновой М.А.</vt:lpstr>
      <vt:lpstr>Уездное казначейство</vt:lpstr>
      <vt:lpstr>Д.К. Булат</vt:lpstr>
      <vt:lpstr>Здание благородного собрания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«Призрак старого города»</dc:title>
  <dc:creator>Kirito</dc:creator>
  <cp:lastModifiedBy>bib-1</cp:lastModifiedBy>
  <cp:revision>8</cp:revision>
  <dcterms:created xsi:type="dcterms:W3CDTF">2018-10-01T10:45:32Z</dcterms:created>
  <dcterms:modified xsi:type="dcterms:W3CDTF">2018-10-04T06:42:06Z</dcterms:modified>
</cp:coreProperties>
</file>