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группа 102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«Призраки старого города»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дминс\Downloads\Cb7MWbde83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533400"/>
            <a:ext cx="361188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Бастенькие</a:t>
            </a:r>
            <a:r>
              <a:rPr lang="ru-RU" dirty="0" smtClean="0"/>
              <a:t> ворота</a:t>
            </a:r>
            <a:endParaRPr lang="ru-RU" dirty="0"/>
          </a:p>
        </p:txBody>
      </p:sp>
      <p:pic>
        <p:nvPicPr>
          <p:cNvPr id="10242" name="Picture 2" descr="C:\Users\Админс\Downloads\Xrnc1piwX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382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657600"/>
          </a:xfrm>
        </p:spPr>
        <p:txBody>
          <a:bodyPr/>
          <a:lstStyle/>
          <a:p>
            <a:r>
              <a:rPr lang="ru-RU" dirty="0" smtClean="0"/>
              <a:t>           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Площадь третьего интернационала</a:t>
            </a:r>
            <a:br>
              <a:rPr lang="ru-RU" dirty="0" smtClean="0"/>
            </a:br>
            <a:r>
              <a:rPr lang="ru-RU" dirty="0" smtClean="0"/>
              <a:t>Дом № 1</a:t>
            </a:r>
            <a:endParaRPr lang="ru-RU" dirty="0"/>
          </a:p>
        </p:txBody>
      </p:sp>
      <p:pic>
        <p:nvPicPr>
          <p:cNvPr id="1026" name="Picture 2" descr="C:\Users\Админс\Downloads\O1BONtHcd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371600"/>
            <a:ext cx="3733801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ru-RU" dirty="0" smtClean="0"/>
              <a:t>Калинина 3</a:t>
            </a:r>
            <a:endParaRPr lang="ru-RU" dirty="0"/>
          </a:p>
        </p:txBody>
      </p:sp>
      <p:pic>
        <p:nvPicPr>
          <p:cNvPr id="2050" name="Picture 2" descr="C:\Users\Админс\Downloads\zoL5K_BBu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914400"/>
            <a:ext cx="4191000" cy="5669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838200"/>
          </a:xfrm>
        </p:spPr>
        <p:txBody>
          <a:bodyPr/>
          <a:lstStyle/>
          <a:p>
            <a:r>
              <a:rPr lang="ru-RU" dirty="0" smtClean="0"/>
              <a:t>Октябрьская 26</a:t>
            </a:r>
            <a:endParaRPr lang="ru-RU" dirty="0"/>
          </a:p>
        </p:txBody>
      </p:sp>
      <p:pic>
        <p:nvPicPr>
          <p:cNvPr id="3074" name="Picture 2" descr="C:\Users\Админс\Downloads\6lZu0TBSq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066800"/>
            <a:ext cx="4114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3657600" cy="1295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Скворцова </a:t>
            </a:r>
            <a:r>
              <a:rPr lang="ru-RU" dirty="0" smtClean="0"/>
              <a:t>7 Дом доктора </a:t>
            </a:r>
            <a:endParaRPr lang="ru-RU" dirty="0"/>
          </a:p>
        </p:txBody>
      </p:sp>
      <p:pic>
        <p:nvPicPr>
          <p:cNvPr id="4098" name="Picture 2" descr="C:\Users\Админс\Downloads\8PD9MHnQn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371600"/>
            <a:ext cx="3124200" cy="520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33800" y="152400"/>
            <a:ext cx="4953000" cy="121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дминс\Downloads\DF2PNA4kN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558800"/>
            <a:ext cx="3566160" cy="5943600"/>
          </a:xfrm>
          <a:prstGeom prst="rect">
            <a:avLst/>
          </a:prstGeom>
          <a:noFill/>
        </p:spPr>
      </p:pic>
      <p:pic>
        <p:nvPicPr>
          <p:cNvPr id="5123" name="Picture 3" descr="C:\Users\Админс\Downloads\_DfJUu0NIG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" y="609600"/>
            <a:ext cx="3520441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Ленина 18</a:t>
            </a:r>
            <a:endParaRPr lang="ru-RU" dirty="0"/>
          </a:p>
        </p:txBody>
      </p:sp>
      <p:pic>
        <p:nvPicPr>
          <p:cNvPr id="6146" name="Picture 2" descr="C:\Users\Админс\Downloads\pnsMz36AI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371600"/>
            <a:ext cx="38100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дминс\Downloads\zJzv1czhkF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04800"/>
            <a:ext cx="3642360" cy="607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Ленина 12</a:t>
            </a:r>
            <a:endParaRPr lang="ru-RU" dirty="0"/>
          </a:p>
        </p:txBody>
      </p:sp>
      <p:pic>
        <p:nvPicPr>
          <p:cNvPr id="8194" name="Picture 2" descr="C:\Users\Админс\Downloads\hZrdThy0J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295400"/>
            <a:ext cx="315468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</TotalTime>
  <Words>25</Words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 «Призраки старого города» </vt:lpstr>
      <vt:lpstr>Площадь третьего интернационала Дом № 1</vt:lpstr>
      <vt:lpstr>Калинина 3</vt:lpstr>
      <vt:lpstr>Октябрьская 26</vt:lpstr>
      <vt:lpstr>Скворцова 7 Дом доктора </vt:lpstr>
      <vt:lpstr>Слайд 6</vt:lpstr>
      <vt:lpstr>Ленина 18</vt:lpstr>
      <vt:lpstr>Слайд 8</vt:lpstr>
      <vt:lpstr>Ленина 12</vt:lpstr>
      <vt:lpstr>Слайд 10</vt:lpstr>
      <vt:lpstr>Бастенькие ворота</vt:lpstr>
      <vt:lpstr> 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Админс</dc:creator>
  <cp:lastModifiedBy>Админс</cp:lastModifiedBy>
  <cp:revision>9</cp:revision>
  <dcterms:created xsi:type="dcterms:W3CDTF">2018-10-03T13:10:44Z</dcterms:created>
  <dcterms:modified xsi:type="dcterms:W3CDTF">2018-10-04T16:07:46Z</dcterms:modified>
</cp:coreProperties>
</file>