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Отчет по военным сборам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юношей экономического отделения «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ЗТТиЭ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35716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ПОО «Златоустовский техникум технологий и экономики»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600076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Златоуст, 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8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Построение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плацу и проведение физической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Documents and Settings\19-01\Рабочий стол\ВС 15\Новая папка (2)\IMG_20150624_094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19-01\Рабочий стол\Безымянны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802430"/>
            <a:ext cx="3858305" cy="36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596" y="550070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Построение. Приветствие. Далее - проведение физической подготовки. Выполнение упражнений и сдача зачета на отжимания.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6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общевоинскими уставами.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76" y="5661248"/>
            <a:ext cx="8219256" cy="824955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Курсанты ознакомляются с уставами, учебной литературой. Опрос курсантов по конспектам.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19-01\Рабочий стол\ВС 15\Новая папка (2)\Новая папка\aP56KRPCV2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715664" cy="42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6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огневой подготовки и военно-медицинская подготовка.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Documents and Settings\19-01\Рабочий стол\ФОТО\IMG_9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785926"/>
            <a:ext cx="4626907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19-01\Рабочий стол\ВС 15\Новая папка (2)\IMG_20150624_103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50017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423" y="4919008"/>
            <a:ext cx="88825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Студенты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производят ознакомление с макетом автомата Калашникова. Сдача нормативов по сборке-разборке.</a:t>
            </a:r>
          </a:p>
          <a:p>
            <a:pPr indent="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занятия по военно-медицинской подготовке- оказание доврачебной помощи.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музея милиции при УВД МО «Златоустовский»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589240"/>
            <a:ext cx="8229600" cy="72008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Курсанты посетили музей милиции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УВД МО «Златоустовский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С ними провели экскурсию по истории милиции в Златоусте.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19-01\Рабочий стол\ВС 15\Новая папка (2)\IMG_20150623_131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4298773" cy="346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19-01\Рабочий стол\ВС 15\Новая папка (2)\IMG_20150623_131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857364"/>
            <a:ext cx="4618108" cy="34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24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сборов(24.06.15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8515352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9:00 - Построение на плацу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9:10-10:10 -  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10:15-11:15 -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физической подготовки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11:20-13:20 - выполнение занятий по радиационной, химической и биологической защите.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13:20-16:20 - изучение общевоинских уставов, тактическая подготовка.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7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Построение на </a:t>
            </a:r>
            <a:r>
              <a:rPr lang="ru-RU" dirty="0" smtClean="0"/>
              <a:t>плацу, строевая подготовка.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881" y="5445224"/>
            <a:ext cx="8543596" cy="1036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Построение. Приветствие. Выполнение и осваивание приемов строевой подготовки: выход из строя, повороты, развороты, строевой и походный шаг.</a:t>
            </a:r>
            <a:endParaRPr lang="ru-RU" sz="1400" dirty="0"/>
          </a:p>
        </p:txBody>
      </p:sp>
      <p:pic>
        <p:nvPicPr>
          <p:cNvPr id="9218" name="Picture 2" descr="C:\Documents and Settings\19-01\Рабочий стол\ВС 15\Новая папка (2)\IMG_20150624_094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3342"/>
            <a:ext cx="4226632" cy="31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19-01\Рабочий стол\ВС 15\Новая папка (2)\IMG_20150624_093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449" y="1833820"/>
            <a:ext cx="4367132" cy="32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73616" cy="1547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Выполнение </a:t>
            </a:r>
            <a:r>
              <a:rPr lang="ru-RU" sz="2800" dirty="0"/>
              <a:t>занятий по радиационной, химической и биологической </a:t>
            </a:r>
            <a:r>
              <a:rPr lang="ru-RU" sz="2800" dirty="0" smtClean="0"/>
              <a:t>защите. Изучение </a:t>
            </a:r>
            <a:r>
              <a:rPr lang="ru-RU" sz="2800" dirty="0"/>
              <a:t>общевоинских </a:t>
            </a:r>
            <a:r>
              <a:rPr lang="ru-RU" sz="2800" dirty="0" smtClean="0"/>
              <a:t>уставов и тактическая подготовка</a:t>
            </a:r>
            <a:r>
              <a:rPr lang="ru-RU" sz="2800" dirty="0"/>
              <a:t>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73216"/>
            <a:ext cx="8147248" cy="1368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/>
              <a:t>Курсантам проведена лекция по радиационной, химической и биологической защите. Ознакомились с устройством ОЗК. Выполнения упражнений и изучение вариантов надевания ОЗК. Сдача нормативов. Далее </a:t>
            </a:r>
            <a:r>
              <a:rPr lang="ru-RU" sz="6400" dirty="0"/>
              <a:t>Курсанты </a:t>
            </a:r>
            <a:r>
              <a:rPr lang="ru-RU" sz="6400" dirty="0" smtClean="0"/>
              <a:t>продолжили работать </a:t>
            </a:r>
            <a:r>
              <a:rPr lang="ru-RU" sz="6400" dirty="0"/>
              <a:t>с уставами, учебной литературой. </a:t>
            </a:r>
            <a:r>
              <a:rPr lang="ru-RU" sz="6400" dirty="0" smtClean="0"/>
              <a:t>Был произведен опрос </a:t>
            </a:r>
            <a:r>
              <a:rPr lang="ru-RU" sz="6400" dirty="0"/>
              <a:t>курсантов по конспектам.</a:t>
            </a:r>
          </a:p>
          <a:p>
            <a:pPr marL="0" indent="0">
              <a:buNone/>
            </a:pPr>
            <a:r>
              <a:rPr lang="ru-RU" sz="6400" dirty="0" smtClean="0"/>
              <a:t/>
            </a:r>
            <a:br>
              <a:rPr lang="ru-RU" sz="6400" dirty="0" smtClean="0"/>
            </a:br>
            <a:endParaRPr lang="ru-RU" sz="1600" dirty="0"/>
          </a:p>
        </p:txBody>
      </p:sp>
      <p:pic>
        <p:nvPicPr>
          <p:cNvPr id="10242" name="Picture 2" descr="C:\Documents and Settings\19-01\Рабочий стол\20150624DQDkkjCJjZsPVMLv_cbfrf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4954"/>
            <a:ext cx="457200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646" y="1514954"/>
            <a:ext cx="4336021" cy="343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63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военных сборов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законам РФ, в рамках изучения учебного предмета «Основы безопасности жизнедеятельности (начальная военная подготовка)» после завершения учебного года на территориях муниципальных образований Челябинской области проводятся 5-ти дневные учебные сборы с учащимися в образовательных учреждениях  среднего (полного) образования, НПО и СПО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учебных сборов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428736"/>
            <a:ext cx="8435280" cy="4525963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назначение учебных сборов- содействие юношам в приобретении практических навыков и знаний по организации размещения и быта военнослужащих, о назначении  и составе суточного наряда, основ строевой подготовки, а также ознакомление с элементами огневой и тактической подготовки.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7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военных сборов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4581063"/>
              </p:ext>
            </p:extLst>
          </p:nvPr>
        </p:nvGraphicFramePr>
        <p:xfrm>
          <a:off x="251520" y="980728"/>
          <a:ext cx="8712968" cy="47323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248472"/>
                <a:gridCol w="864096"/>
                <a:gridCol w="936104"/>
                <a:gridCol w="936104"/>
                <a:gridCol w="864096"/>
                <a:gridCol w="864096"/>
              </a:tblGrid>
              <a:tr h="4247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 занятий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Дни занятий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22.06.15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23.06.15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24.06.15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25.06.15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26.06.15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34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Тактическая подготовка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328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Огневая подготовка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415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Радиационная, химическая и биологическая защита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432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Общевоинские уставы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415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Строевая подготовка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415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подготовка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433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Военно-медицинская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подготовка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477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безопасности военной службы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  <a:tr h="415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53" marR="559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26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день сборов(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22.06.15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9:00 - Построение на плацу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9:10-10:10 -  проведение строевой подготовки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10:15-11:15 -  проведение физической подготовки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11:20-16:20 - проведение подготовки  по основам военной службы. Ознакомление с общевоинскими уставами.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инструктажа.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5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плацу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строевая подготовка.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842" y="5357826"/>
            <a:ext cx="8435280" cy="11283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Приветствие. Курсанты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учат приветствие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основы строевой подготовки.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курсантов с планом проведения учебных сборов. Проведение строевой подготовки: изучение начальных упражнений и элементов.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19-01\Рабочий стол\ВС 15\Новая папка (2)\Новая папка\rSP9DvLKD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285860"/>
            <a:ext cx="5328592" cy="39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5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9-01\Рабочий стол\Безымянны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13128"/>
            <a:ext cx="5760640" cy="40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121" y="5733256"/>
            <a:ext cx="8291264" cy="680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Курсанты выполняют физические упражнения и производят подготовку к сдаче нормативов.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5214950"/>
            <a:ext cx="8583093" cy="14392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Учебное занятие. Работа с учебными материалами и наглядными пособиями. Ознакомление с общевоинским уставом РФ. Конспектирование материала.  Проведение инструктажа по технике безопасности.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подготовки  по основам военной службы. Ознакомление с общевоинскими уставами.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инструктажа.</a:t>
            </a:r>
          </a:p>
        </p:txBody>
      </p:sp>
      <p:pic>
        <p:nvPicPr>
          <p:cNvPr id="4099" name="Picture 3" descr="C:\Documents and Settings\19-01\Рабочий стол\ВС 15\Новая папка (2)\Новая папка\bahoZzzca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97638"/>
            <a:ext cx="4341875" cy="32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212092"/>
            <a:ext cx="4071966" cy="30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56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сборов(23.06.15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8291264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9:00 - Построение на плацу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9:10-10:10 -  проведение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физической подготовки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10:15-11:15 -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общевоинскими уставами.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11:15-12:30 и 14:45-16:15 - проведение огневой подготовки и военно-медицинская подготовка.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13:00-14:00- посещение музея милиции при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УВД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 МВД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«Златоустовский»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6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568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Отчет по военным сборам  юношей экономического отделения «ЗТТиЭ»</vt:lpstr>
      <vt:lpstr>Проведение военных сборов</vt:lpstr>
      <vt:lpstr>Цель учебных сборов</vt:lpstr>
      <vt:lpstr>План военных сборов</vt:lpstr>
      <vt:lpstr>Первый день сборов(22.06.15)</vt:lpstr>
      <vt:lpstr>Построение на плацу и строевая подготовка.</vt:lpstr>
      <vt:lpstr>Физическая подготовка</vt:lpstr>
      <vt:lpstr>Проведение подготовки  по основам военной службы. Ознакомление с общевоинскими уставами.  Проведение инструктажа.</vt:lpstr>
      <vt:lpstr>Второй день сборов(23.06.15)</vt:lpstr>
      <vt:lpstr>Построение на плацу и проведение физической подготовки </vt:lpstr>
      <vt:lpstr>Ознакомление с общевоинскими уставами.  </vt:lpstr>
      <vt:lpstr>Проведение огневой подготовки и военно-медицинская подготовка.  </vt:lpstr>
      <vt:lpstr>Посещение музея милиции при УВД МО «Златоустовский» </vt:lpstr>
      <vt:lpstr>Третий день сборов(24.06.15)</vt:lpstr>
      <vt:lpstr>Построение на плацу, строевая подготовка.</vt:lpstr>
      <vt:lpstr>Выполнение занятий по радиационной, химической и биологической защите. Изучение общевоинских уставов и тактическая подготовка.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военным сборам  юношей экономического отделения ЗТТиЭ.</dc:title>
  <cp:lastModifiedBy>Admin</cp:lastModifiedBy>
  <cp:revision>33</cp:revision>
  <dcterms:modified xsi:type="dcterms:W3CDTF">2015-02-19T05:39:21Z</dcterms:modified>
</cp:coreProperties>
</file>